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 Slab"/>
      <p:regular r:id="rId20"/>
      <p:bold r:id="rId21"/>
    </p:embeddedFont>
    <p:embeddedFont>
      <p:font typeface="Roboto"/>
      <p:regular r:id="rId22"/>
      <p:bold r:id="rId23"/>
      <p:italic r:id="rId24"/>
      <p:boldItalic r:id="rId25"/>
    </p:embeddedFont>
    <p:embeddedFont>
      <p:font typeface="Caveat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regular.fntdata"/><Relationship Id="rId22" Type="http://schemas.openxmlformats.org/officeDocument/2006/relationships/font" Target="fonts/Roboto-regular.fntdata"/><Relationship Id="rId21" Type="http://schemas.openxmlformats.org/officeDocument/2006/relationships/font" Target="fonts/RobotoSlab-bold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aveat-regular.fntdata"/><Relationship Id="rId25" Type="http://schemas.openxmlformats.org/officeDocument/2006/relationships/font" Target="fonts/Roboto-boldItalic.fntdata"/><Relationship Id="rId27" Type="http://schemas.openxmlformats.org/officeDocument/2006/relationships/font" Target="fonts/Cave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68f14961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68f14961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Phil twoeagle and Robin O’malley are the experts to talk to about this climate plan, we </a:t>
            </a:r>
            <a:r>
              <a:rPr lang="en"/>
              <a:t>continue</a:t>
            </a:r>
            <a:r>
              <a:rPr lang="en"/>
              <a:t> to be a resource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64bd731fe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64bd731fe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Emphasize we want to see more research projects on how cc impacts them on tribal lands // lots of tribes </a:t>
            </a:r>
            <a:r>
              <a:rPr lang="en"/>
              <a:t>involved</a:t>
            </a:r>
            <a:r>
              <a:rPr lang="en"/>
              <a:t> in </a:t>
            </a:r>
            <a:r>
              <a:rPr lang="en"/>
              <a:t>projects</a:t>
            </a:r>
            <a:r>
              <a:rPr lang="en"/>
              <a:t> and we have the funding to // by working with us we know whats impacting you and can help identify research projects // CSKT, we work with Mike Duraglo head of tribal historic preservation office.. how were parks going to manage these lands in </a:t>
            </a:r>
            <a:r>
              <a:rPr lang="en"/>
              <a:t>high elevation pines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64bd731fe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64bd731fe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64bd731fe6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64bd731fe6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68f149618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68f149618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68f149618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68f149618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64bd731fe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64bd731fe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621a7ac3b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621a7ac3b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Emphasize we are inter-tribal non-profit employees, under BIA grant to do cc work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621a7ac3b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621a7ac3b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the end of the day we are here to support you with what your concerns regarding climate change are, what do you NEED, -meet you where you’re at, prioritize </a:t>
            </a:r>
            <a:r>
              <a:rPr lang="en"/>
              <a:t>your needs/concerns PARTNERSHIP- A FEW PARTNERS IN THIS PROGRAM.. Major funding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64bd731fe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64bd731fe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 to scientists funded through NC CASC, SD state climate scientists, CU, SD STATE, UM (consortium partners) but not limited to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64bd731f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64bd731f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play a </a:t>
            </a:r>
            <a:r>
              <a:rPr lang="en"/>
              <a:t>flexible</a:t>
            </a:r>
            <a:r>
              <a:rPr lang="en"/>
              <a:t> role, directly under and support federally rec tribes, use others orgs as resources.. Broad range of who we can work with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64bd731fe6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64bd731fe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example of what it looks like to support </a:t>
            </a:r>
            <a:r>
              <a:rPr lang="en"/>
              <a:t>capacity</a:t>
            </a:r>
            <a:r>
              <a:rPr lang="en"/>
              <a:t> building- doug crowghost, miss rvr exposing </a:t>
            </a:r>
            <a:r>
              <a:rPr lang="en"/>
              <a:t>burial</a:t>
            </a:r>
            <a:r>
              <a:rPr lang="en"/>
              <a:t> grounds, bringing in </a:t>
            </a:r>
            <a:r>
              <a:rPr lang="en"/>
              <a:t>technical</a:t>
            </a:r>
            <a:r>
              <a:rPr lang="en"/>
              <a:t> support, mesonet stations by ACE to give </a:t>
            </a:r>
            <a:r>
              <a:rPr lang="en"/>
              <a:t>more</a:t>
            </a:r>
            <a:r>
              <a:rPr lang="en"/>
              <a:t> tech </a:t>
            </a:r>
            <a:r>
              <a:rPr lang="en"/>
              <a:t>resources</a:t>
            </a:r>
            <a:r>
              <a:rPr lang="en"/>
              <a:t> to understand the given data –end of day we want to support your needs and help address them related to climate change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</a:t>
            </a:r>
            <a:r>
              <a:rPr lang="en"/>
              <a:t> how climate is going to impact what you manage (water </a:t>
            </a:r>
            <a:r>
              <a:rPr lang="en"/>
              <a:t>resources</a:t>
            </a:r>
            <a:r>
              <a:rPr lang="en"/>
              <a:t>, land..)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resources here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64bd731fe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64bd731fe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9.jpg"/><Relationship Id="rId5" Type="http://schemas.openxmlformats.org/officeDocument/2006/relationships/image" Target="../media/image15.png"/><Relationship Id="rId6" Type="http://schemas.openxmlformats.org/officeDocument/2006/relationships/image" Target="../media/image19.png"/><Relationship Id="rId7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tribalwateralliance.org" TargetMode="External"/><Relationship Id="rId4" Type="http://schemas.openxmlformats.org/officeDocument/2006/relationships/hyperlink" Target="https://nccasc.colorado.edu" TargetMode="External"/><Relationship Id="rId9" Type="http://schemas.openxmlformats.org/officeDocument/2006/relationships/image" Target="../media/image9.jpg"/><Relationship Id="rId5" Type="http://schemas.openxmlformats.org/officeDocument/2006/relationships/hyperlink" Target="http://www7.nau.edu/itep/main/tcc/Resources/adaptation" TargetMode="External"/><Relationship Id="rId6" Type="http://schemas.openxmlformats.org/officeDocument/2006/relationships/hyperlink" Target="https://glifwc.org/ClimateChange/TribalAdaptationMenuV1.pdf" TargetMode="External"/><Relationship Id="rId7" Type="http://schemas.openxmlformats.org/officeDocument/2006/relationships/hyperlink" Target="https://tribalclimateadaptationguidebook.org/" TargetMode="External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8.jpg"/><Relationship Id="rId5" Type="http://schemas.openxmlformats.org/officeDocument/2006/relationships/image" Target="../media/image20.jp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9.jpg"/><Relationship Id="rId6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Tribal Resilience Across the North Central Region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1320">
                <a:solidFill>
                  <a:schemeClr val="lt1"/>
                </a:solidFill>
              </a:rPr>
              <a:t>Kynser Wahwahsuck</a:t>
            </a:r>
            <a:endParaRPr sz="132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1320">
                <a:solidFill>
                  <a:schemeClr val="accent4"/>
                </a:solidFill>
              </a:rPr>
              <a:t>Tribal Climate Resilience Liaison</a:t>
            </a:r>
            <a:endParaRPr sz="1320">
              <a:solidFill>
                <a:schemeClr val="accent4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1320">
                <a:solidFill>
                  <a:schemeClr val="lt1"/>
                </a:solidFill>
              </a:rPr>
              <a:t>Great Plains Tribal Water Alliance</a:t>
            </a:r>
            <a:endParaRPr sz="132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1320">
                <a:solidFill>
                  <a:schemeClr val="lt1"/>
                </a:solidFill>
              </a:rPr>
              <a:t>North Central Climate Adaptation Science Center</a:t>
            </a:r>
            <a:endParaRPr sz="1320">
              <a:solidFill>
                <a:schemeClr val="lt1"/>
              </a:solidFill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9450" y="3827348"/>
            <a:ext cx="2114550" cy="1316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185175"/>
            <a:ext cx="3063850" cy="95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What we’ve done in the past:</a:t>
            </a:r>
            <a:endParaRPr/>
          </a:p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We </a:t>
            </a:r>
            <a:r>
              <a:rPr lang="en" sz="1400">
                <a:solidFill>
                  <a:schemeClr val="dk1"/>
                </a:solidFill>
              </a:rPr>
              <a:t>helped Rosebud Sioux Tribe with their plan on adapting to climate change by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Supporting grant writing process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Help to navigate planning process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7775" y="0"/>
            <a:ext cx="426859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USGS-funded research projects:</a:t>
            </a:r>
            <a:endParaRPr/>
          </a:p>
        </p:txBody>
      </p:sp>
      <p:sp>
        <p:nvSpPr>
          <p:cNvPr id="156" name="Google Shape;156;p23"/>
          <p:cNvSpPr txBox="1"/>
          <p:nvPr>
            <p:ph idx="1" type="body"/>
          </p:nvPr>
        </p:nvSpPr>
        <p:spPr>
          <a:xfrm>
            <a:off x="387900" y="1489825"/>
            <a:ext cx="8368200" cy="2690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en" sz="1400"/>
              <a:t>Confederated Salish and Kootenai Tribes -</a:t>
            </a:r>
            <a:r>
              <a:rPr lang="en" sz="1400"/>
              <a:t> How Institutional Context and Emotions Shape Manager Decisions about Ecosystem Transformation </a:t>
            </a:r>
            <a:endParaRPr sz="1400"/>
          </a:p>
          <a:p>
            <a:pPr indent="-317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en" sz="1400"/>
              <a:t>Ute Mountain Ute Nation - </a:t>
            </a:r>
            <a:r>
              <a:rPr lang="en" sz="1400"/>
              <a:t>Management and Restoration of Pinyon-Juniper in the Face of Changing Wildfire </a:t>
            </a:r>
            <a:endParaRPr sz="1400"/>
          </a:p>
          <a:p>
            <a:pPr indent="-317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en" sz="1400"/>
              <a:t>Blackfeet Nation -</a:t>
            </a:r>
            <a:r>
              <a:rPr lang="en" sz="1400">
                <a:solidFill>
                  <a:srgbClr val="76A5AF"/>
                </a:solidFill>
              </a:rPr>
              <a:t> </a:t>
            </a:r>
            <a:r>
              <a:rPr lang="en" sz="1400">
                <a:solidFill>
                  <a:schemeClr val="dk1"/>
                </a:solidFill>
              </a:rPr>
              <a:t>Promoting Climate Resilience and Soil Health Through Bison and Cattle Grazing Management </a:t>
            </a:r>
            <a:endParaRPr sz="1400">
              <a:solidFill>
                <a:srgbClr val="76A5AF"/>
              </a:solidFill>
            </a:endParaRPr>
          </a:p>
          <a:p>
            <a:pPr indent="-317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en" sz="1400"/>
              <a:t>Northern Cheyenne Tribe - </a:t>
            </a:r>
            <a:r>
              <a:rPr lang="en" sz="1400">
                <a:solidFill>
                  <a:schemeClr val="dk1"/>
                </a:solidFill>
              </a:rPr>
              <a:t>Future Streamflow Estimates to Enable Water Management and Planning </a:t>
            </a:r>
            <a:endParaRPr sz="1400">
              <a:solidFill>
                <a:srgbClr val="76A5AF"/>
              </a:solidFill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92150" y="4351975"/>
            <a:ext cx="6103200" cy="6156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If you’re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interested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in research around climate change issues- Ask us how you can apply for USGS funding!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0550" y="4213638"/>
            <a:ext cx="2852650" cy="89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7701" y="3299556"/>
            <a:ext cx="1950050" cy="172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4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efforts:</a:t>
            </a:r>
            <a:endParaRPr/>
          </a:p>
        </p:txBody>
      </p:sp>
      <p:sp>
        <p:nvSpPr>
          <p:cNvPr id="165" name="Google Shape;165;p24"/>
          <p:cNvSpPr txBox="1"/>
          <p:nvPr>
            <p:ph idx="1" type="body"/>
          </p:nvPr>
        </p:nvSpPr>
        <p:spPr>
          <a:xfrm>
            <a:off x="305450" y="1420900"/>
            <a:ext cx="2808000" cy="16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We </a:t>
            </a:r>
            <a:r>
              <a:rPr lang="en" sz="1500"/>
              <a:t>support tribal managers</a:t>
            </a:r>
            <a:r>
              <a:rPr lang="en" sz="1500">
                <a:solidFill>
                  <a:schemeClr val="dk1"/>
                </a:solidFill>
              </a:rPr>
              <a:t> integrate climate adaptation into </a:t>
            </a:r>
            <a:r>
              <a:rPr lang="en" sz="1500"/>
              <a:t>management </a:t>
            </a:r>
            <a:r>
              <a:rPr lang="en" sz="1500">
                <a:solidFill>
                  <a:schemeClr val="dk1"/>
                </a:solidFill>
              </a:rPr>
              <a:t>efforts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2150" y="70975"/>
            <a:ext cx="5537774" cy="389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25" y="2709425"/>
            <a:ext cx="1461375" cy="184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311700" y="555600"/>
            <a:ext cx="40158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Scan QR code with your phone camera to view links</a:t>
            </a:r>
            <a:endParaRPr/>
          </a:p>
        </p:txBody>
      </p:sp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286750" y="1492525"/>
            <a:ext cx="3347400" cy="27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Contact me: </a:t>
            </a:r>
            <a:r>
              <a:rPr b="1" lang="en" sz="1400">
                <a:solidFill>
                  <a:schemeClr val="dk1"/>
                </a:solidFill>
              </a:rPr>
              <a:t>kynser.wahwahsuck@colorado.edu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Subscribe</a:t>
            </a:r>
            <a:r>
              <a:rPr lang="en" sz="1400">
                <a:solidFill>
                  <a:schemeClr val="dk1"/>
                </a:solidFill>
              </a:rPr>
              <a:t> to our Monthly Tribal Climate Adaptation Newsletter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Resources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Funding opportunities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Relevant news articles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Upcoming conferences and events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2450" y="4187100"/>
            <a:ext cx="1319100" cy="113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600" y="4520925"/>
            <a:ext cx="1709851" cy="53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7773" y="519113"/>
            <a:ext cx="2857500" cy="41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5"/>
          <p:cNvSpPr/>
          <p:nvPr/>
        </p:nvSpPr>
        <p:spPr>
          <a:xfrm>
            <a:off x="4214050" y="614700"/>
            <a:ext cx="1470900" cy="63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40298" y="1492537"/>
            <a:ext cx="1644650" cy="329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37100" y="1987375"/>
            <a:ext cx="2378850" cy="237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>
            <p:ph idx="4294967295" type="title"/>
          </p:nvPr>
        </p:nvSpPr>
        <p:spPr>
          <a:xfrm>
            <a:off x="311700" y="320600"/>
            <a:ext cx="4692300" cy="466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Great Plains Tribal Water Alliance</a:t>
            </a:r>
            <a:r>
              <a:rPr lang="en" sz="1900"/>
              <a:t>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4"/>
              </a:rPr>
              <a:t>North Central CASC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5"/>
                </a:solidFill>
              </a:rPr>
              <a:t>ITEP’s </a:t>
            </a:r>
            <a:r>
              <a:rPr lang="en" sz="1900" u="sng">
                <a:solidFill>
                  <a:schemeClr val="hlink"/>
                </a:solidFill>
                <a:hlinkClick r:id="rId5"/>
              </a:rPr>
              <a:t>Tribal Adaptation Planning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6"/>
              </a:rPr>
              <a:t>Tribal Climate Adaptation Menu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7"/>
              </a:rPr>
              <a:t>Tribal Climate Adaptation Guidebook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185" name="Google Shape;185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70930" y="320600"/>
            <a:ext cx="2915493" cy="250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04512" y="2823056"/>
            <a:ext cx="3848326" cy="120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Overview</a:t>
            </a: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311700" y="1288175"/>
            <a:ext cx="8333100" cy="840300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Introduction of </a:t>
            </a:r>
            <a:r>
              <a:rPr lang="en" sz="1600">
                <a:solidFill>
                  <a:schemeClr val="lt1"/>
                </a:solidFill>
              </a:rPr>
              <a:t>myself, and the NC CASC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311700" y="2398925"/>
            <a:ext cx="8333100" cy="840300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Tribal Climate Resilience Liaison program 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311692" y="3509674"/>
            <a:ext cx="8333100" cy="840300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How we can help as Tribal Climate Resilience liaisons </a:t>
            </a: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423400"/>
            <a:ext cx="2808000" cy="34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Kickapoo Tribe in Kansas, Shoshone, Sac &amp; Fox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Graduated with B.S. Environmental Science from Haskell Indian Nations University</a:t>
            </a:r>
            <a:endParaRPr b="1" sz="14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Obtained Master’s in Stream Ecology from The University of Kansas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	Research: </a:t>
            </a:r>
            <a:r>
              <a:rPr i="1" lang="en" sz="1400"/>
              <a:t>How does land use affect nitrogen cycling in headwater streams?</a:t>
            </a:r>
            <a:endParaRPr i="1"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1900" y="196875"/>
            <a:ext cx="1562100" cy="11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2216200" y="664050"/>
            <a:ext cx="1333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Caveat"/>
                <a:ea typeface="Caveat"/>
                <a:cs typeface="Caveat"/>
                <a:sym typeface="Caveat"/>
              </a:rPr>
              <a:t>Kynser</a:t>
            </a:r>
            <a:endParaRPr b="1" sz="27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0400" y="196875"/>
            <a:ext cx="3211873" cy="240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3948" y="2605775"/>
            <a:ext cx="1776925" cy="2369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 rotWithShape="1">
          <a:blip r:embed="rId6">
            <a:alphaModFix/>
          </a:blip>
          <a:srcRect b="13679" l="10892" r="12777" t="9337"/>
          <a:stretch/>
        </p:blipFill>
        <p:spPr>
          <a:xfrm>
            <a:off x="7000875" y="1015312"/>
            <a:ext cx="2143125" cy="395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33300" y="2732713"/>
            <a:ext cx="1390650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00875" y="0"/>
            <a:ext cx="2245178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/>
          <p:nvPr/>
        </p:nvSpPr>
        <p:spPr>
          <a:xfrm>
            <a:off x="6375350" y="64825"/>
            <a:ext cx="2659800" cy="4959900"/>
          </a:xfrm>
          <a:prstGeom prst="roundRect">
            <a:avLst>
              <a:gd fmla="val 1666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 txBox="1"/>
          <p:nvPr>
            <p:ph type="title"/>
          </p:nvPr>
        </p:nvSpPr>
        <p:spPr>
          <a:xfrm>
            <a:off x="139950" y="4663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 Plains Tribal Water Alliance</a:t>
            </a:r>
            <a:endParaRPr/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300950" y="1275075"/>
            <a:ext cx="6074400" cy="37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Mission: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GPTWA is dedicated to protection and preservation of the Great Sioux Nation Indian Winter’s Rights of the use of water in the Missouri River Watershed.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Goals: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Provide recommendations to the Great Plains Tribal Chairmen’s association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Provide Technical support on all water issues in the Great Plains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6295" y="-245500"/>
            <a:ext cx="3135024" cy="26908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6766100" y="1792875"/>
            <a:ext cx="1878300" cy="3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5 board members representing: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Standing Rock Sioux Tribe</a:t>
            </a:r>
            <a:endParaRPr b="1"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Oglala </a:t>
            </a:r>
            <a:r>
              <a:rPr b="1" lang="en" sz="1300"/>
              <a:t>Sioux</a:t>
            </a:r>
            <a:r>
              <a:rPr b="1" lang="en" sz="1300"/>
              <a:t> Tribe</a:t>
            </a:r>
            <a:endParaRPr b="1"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Rosebud Sioux Tribe</a:t>
            </a:r>
            <a:endParaRPr b="1"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Flandreau Santee </a:t>
            </a:r>
            <a:r>
              <a:rPr b="1" lang="en" sz="1300"/>
              <a:t>Sioux Tribe</a:t>
            </a:r>
            <a:endParaRPr b="1"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Lower Brule </a:t>
            </a:r>
            <a:r>
              <a:rPr b="1" lang="en" sz="1300"/>
              <a:t>Sioux Tribe</a:t>
            </a:r>
            <a:r>
              <a:rPr b="1" lang="en" sz="1300"/>
              <a:t> 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>
            <a:off x="439250" y="3412850"/>
            <a:ext cx="7404900" cy="1412700"/>
          </a:xfrm>
          <a:prstGeom prst="flowChartAlternateProcess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Goal: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To better understand, communicate, and meet the needs of tribal managers/partners for climate-resilient communities</a:t>
            </a:r>
            <a:endParaRPr/>
          </a:p>
        </p:txBody>
      </p:sp>
      <p:sp>
        <p:nvSpPr>
          <p:cNvPr id="102" name="Google Shape;102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BIA Tribal Climate Resilience Liaison Program</a:t>
            </a:r>
            <a:endParaRPr/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311700" y="1254075"/>
            <a:ext cx="8520600" cy="18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Partnership between tribal organizations (GPTWA), BIA, &amp; USGS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Liaisons work with tribal communities responding to climate change through:</a:t>
            </a:r>
            <a:endParaRPr sz="19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Extension efforts to access data, information, and expertise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Facilitate research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Coordinate forums and information exchange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311700" y="278300"/>
            <a:ext cx="8520600" cy="7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North Central Climate Adaptation Science Center </a:t>
            </a:r>
            <a:r>
              <a:rPr lang="en" sz="2133"/>
              <a:t>(NC CASC)</a:t>
            </a:r>
            <a:endParaRPr sz="2133"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850" y="949200"/>
            <a:ext cx="3105276" cy="9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135500" y="1920475"/>
            <a:ext cx="4367700" cy="18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</a:rPr>
              <a:t>Mission: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	Work with natural and cultural resource managers to identify, gather, and apply the information they need to understand and adapt to a changing climate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0150" y="1088100"/>
            <a:ext cx="4620574" cy="33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1511800"/>
            <a:ext cx="1413651" cy="121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7625" y="1438150"/>
            <a:ext cx="2852650" cy="89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 rotWithShape="1">
          <a:blip r:embed="rId6">
            <a:alphaModFix/>
          </a:blip>
          <a:srcRect b="38571" l="25859" r="20141" t="11270"/>
          <a:stretch/>
        </p:blipFill>
        <p:spPr>
          <a:xfrm>
            <a:off x="4327075" y="2414425"/>
            <a:ext cx="350546" cy="43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/>
          <p:nvPr/>
        </p:nvSpPr>
        <p:spPr>
          <a:xfrm rot="1429257">
            <a:off x="2730145" y="2628136"/>
            <a:ext cx="1109736" cy="243379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76A5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9"/>
          <p:cNvSpPr/>
          <p:nvPr/>
        </p:nvSpPr>
        <p:spPr>
          <a:xfrm rot="-1682436">
            <a:off x="4889172" y="2577013"/>
            <a:ext cx="1109771" cy="243318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76A5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9"/>
          <p:cNvSpPr/>
          <p:nvPr/>
        </p:nvSpPr>
        <p:spPr>
          <a:xfrm rot="-1682436">
            <a:off x="2647497" y="3826713"/>
            <a:ext cx="1109771" cy="243318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76A5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/>
          <p:nvPr/>
        </p:nvSpPr>
        <p:spPr>
          <a:xfrm rot="1428776">
            <a:off x="4894228" y="3735510"/>
            <a:ext cx="991946" cy="243379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76A5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Do as Tribal Climate Resilience Liaisons</a:t>
            </a:r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7870" y="2953775"/>
            <a:ext cx="1981606" cy="174984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 txBox="1"/>
          <p:nvPr/>
        </p:nvSpPr>
        <p:spPr>
          <a:xfrm>
            <a:off x="5929375" y="4703625"/>
            <a:ext cx="2898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Tribal Climate Adaptation Guidebook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1875" y="2953775"/>
            <a:ext cx="1388777" cy="174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/>
          <p:nvPr/>
        </p:nvSpPr>
        <p:spPr>
          <a:xfrm>
            <a:off x="3047063" y="4703625"/>
            <a:ext cx="2898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Tribal Climate Adaptation Menu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1787" y="2978725"/>
            <a:ext cx="1702025" cy="172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/>
          <p:nvPr/>
        </p:nvSpPr>
        <p:spPr>
          <a:xfrm>
            <a:off x="224100" y="4703625"/>
            <a:ext cx="2898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Tribal Adaptation Planning Toolkit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Support capacity building for addressing climate change impacts on resources and practices of importance to tribal groups.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Assist tribal resource managers to develop climate vulnerability assessments, climate plans, proposals and grant applications, trainings, research, and climate projects.</a:t>
            </a:r>
            <a:endParaRPr sz="15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4875" y="1306225"/>
            <a:ext cx="5057026" cy="355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3973775"/>
            <a:ext cx="1413651" cy="121337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Regional Tribal Engagement Priorities</a:t>
            </a:r>
            <a:endParaRPr/>
          </a:p>
        </p:txBody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387900" y="1306225"/>
            <a:ext cx="3559200" cy="28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Our </a:t>
            </a:r>
            <a:r>
              <a:rPr lang="en" sz="1500"/>
              <a:t>priorities</a:t>
            </a:r>
            <a:r>
              <a:rPr lang="en" sz="1500"/>
              <a:t> are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Establish relationships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Support tribal communities for co-learning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Provide resources and capacity for tribal trainings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Help put tribal climate planning into climate action</a:t>
            </a:r>
            <a:endParaRPr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