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8" r:id="rId3"/>
  </p:sldMasterIdLst>
  <p:notesMasterIdLst>
    <p:notesMasterId r:id="rId22"/>
  </p:notesMasterIdLst>
  <p:handoutMasterIdLst>
    <p:handoutMasterId r:id="rId23"/>
  </p:handoutMasterIdLst>
  <p:sldIdLst>
    <p:sldId id="1137" r:id="rId4"/>
    <p:sldId id="1150" r:id="rId5"/>
    <p:sldId id="1149" r:id="rId6"/>
    <p:sldId id="1151" r:id="rId7"/>
    <p:sldId id="1136" r:id="rId8"/>
    <p:sldId id="1148" r:id="rId9"/>
    <p:sldId id="1140" r:id="rId10"/>
    <p:sldId id="1152" r:id="rId11"/>
    <p:sldId id="1153" r:id="rId12"/>
    <p:sldId id="1141" r:id="rId13"/>
    <p:sldId id="1142" r:id="rId14"/>
    <p:sldId id="1143" r:id="rId15"/>
    <p:sldId id="1144" r:id="rId16"/>
    <p:sldId id="1145" r:id="rId17"/>
    <p:sldId id="1146" r:id="rId18"/>
    <p:sldId id="1154" r:id="rId19"/>
    <p:sldId id="1126" r:id="rId20"/>
    <p:sldId id="1147" r:id="rId21"/>
  </p:sldIdLst>
  <p:sldSz cx="9144000" cy="6858000" type="screen4x3"/>
  <p:notesSz cx="6946900" cy="9283700"/>
  <p:embeddedFontLst>
    <p:embeddedFont>
      <p:font typeface="Garamond" panose="02020404030301010803" pitchFamily="18" charset="0"/>
      <p:regular r:id="rId24"/>
      <p:bold r:id="rId25"/>
      <p: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F8F8F8"/>
    <a:srgbClr val="000000"/>
    <a:srgbClr val="000066"/>
    <a:srgbClr val="FF3300"/>
    <a:srgbClr val="009882"/>
    <a:srgbClr val="00987A"/>
    <a:srgbClr val="009875"/>
    <a:srgbClr val="009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EB198-2085-4ADD-80AE-000B9FBE5F68}" v="6" dt="2022-11-14T18:15:28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78947" autoAdjust="0"/>
  </p:normalViewPr>
  <p:slideViewPr>
    <p:cSldViewPr>
      <p:cViewPr varScale="1">
        <p:scale>
          <a:sx n="83" d="100"/>
          <a:sy n="83" d="100"/>
        </p:scale>
        <p:origin x="16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24" y="-72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dgren, Robert F" userId="5f85aeda-bcbf-4e25-8f35-2a7adc96dc8d" providerId="ADAL" clId="{4AEEB198-2085-4ADD-80AE-000B9FBE5F68}"/>
    <pc:docChg chg="custSel modSld">
      <pc:chgData name="Lundgren, Robert F" userId="5f85aeda-bcbf-4e25-8f35-2a7adc96dc8d" providerId="ADAL" clId="{4AEEB198-2085-4ADD-80AE-000B9FBE5F68}" dt="2022-11-14T18:16:54.383" v="445" actId="1076"/>
      <pc:docMkLst>
        <pc:docMk/>
      </pc:docMkLst>
      <pc:sldChg chg="modSp mod">
        <pc:chgData name="Lundgren, Robert F" userId="5f85aeda-bcbf-4e25-8f35-2a7adc96dc8d" providerId="ADAL" clId="{4AEEB198-2085-4ADD-80AE-000B9FBE5F68}" dt="2022-11-09T16:02:04.162" v="150" actId="1036"/>
        <pc:sldMkLst>
          <pc:docMk/>
          <pc:sldMk cId="3916904970" sldId="1126"/>
        </pc:sldMkLst>
        <pc:spChg chg="mod">
          <ac:chgData name="Lundgren, Robert F" userId="5f85aeda-bcbf-4e25-8f35-2a7adc96dc8d" providerId="ADAL" clId="{4AEEB198-2085-4ADD-80AE-000B9FBE5F68}" dt="2022-11-09T16:01:33.084" v="146" actId="1036"/>
          <ac:spMkLst>
            <pc:docMk/>
            <pc:sldMk cId="3916904970" sldId="1126"/>
            <ac:spMk id="9" creationId="{00000000-0000-0000-0000-000000000000}"/>
          </ac:spMkLst>
        </pc:spChg>
        <pc:spChg chg="mod">
          <ac:chgData name="Lundgren, Robert F" userId="5f85aeda-bcbf-4e25-8f35-2a7adc96dc8d" providerId="ADAL" clId="{4AEEB198-2085-4ADD-80AE-000B9FBE5F68}" dt="2022-11-09T16:02:04.162" v="150" actId="1036"/>
          <ac:spMkLst>
            <pc:docMk/>
            <pc:sldMk cId="3916904970" sldId="1126"/>
            <ac:spMk id="22" creationId="{075D2B6E-0D92-49E4-8DBA-2F3AADC770A3}"/>
          </ac:spMkLst>
        </pc:spChg>
      </pc:sldChg>
      <pc:sldChg chg="modSp mod">
        <pc:chgData name="Lundgren, Robert F" userId="5f85aeda-bcbf-4e25-8f35-2a7adc96dc8d" providerId="ADAL" clId="{4AEEB198-2085-4ADD-80AE-000B9FBE5F68}" dt="2022-11-14T14:37:06.548" v="251" actId="20577"/>
        <pc:sldMkLst>
          <pc:docMk/>
          <pc:sldMk cId="4267580998" sldId="1136"/>
        </pc:sldMkLst>
        <pc:spChg chg="mod">
          <ac:chgData name="Lundgren, Robert F" userId="5f85aeda-bcbf-4e25-8f35-2a7adc96dc8d" providerId="ADAL" clId="{4AEEB198-2085-4ADD-80AE-000B9FBE5F68}" dt="2022-11-14T14:37:06.548" v="251" actId="20577"/>
          <ac:spMkLst>
            <pc:docMk/>
            <pc:sldMk cId="4267580998" sldId="1136"/>
            <ac:spMk id="5" creationId="{739B5879-DF4A-4BF8-90F3-7FE9308C5B3B}"/>
          </ac:spMkLst>
        </pc:spChg>
      </pc:sldChg>
      <pc:sldChg chg="modSp mod">
        <pc:chgData name="Lundgren, Robert F" userId="5f85aeda-bcbf-4e25-8f35-2a7adc96dc8d" providerId="ADAL" clId="{4AEEB198-2085-4ADD-80AE-000B9FBE5F68}" dt="2022-11-14T14:53:56.406" v="348" actId="20577"/>
        <pc:sldMkLst>
          <pc:docMk/>
          <pc:sldMk cId="1128121232" sldId="1137"/>
        </pc:sldMkLst>
        <pc:spChg chg="mod">
          <ac:chgData name="Lundgren, Robert F" userId="5f85aeda-bcbf-4e25-8f35-2a7adc96dc8d" providerId="ADAL" clId="{4AEEB198-2085-4ADD-80AE-000B9FBE5F68}" dt="2022-11-14T14:53:56.406" v="348" actId="20577"/>
          <ac:spMkLst>
            <pc:docMk/>
            <pc:sldMk cId="1128121232" sldId="1137"/>
            <ac:spMk id="6" creationId="{6A5EBCBE-CFBA-4AC3-9AD7-67157A0FAFEE}"/>
          </ac:spMkLst>
        </pc:spChg>
        <pc:spChg chg="mod">
          <ac:chgData name="Lundgren, Robert F" userId="5f85aeda-bcbf-4e25-8f35-2a7adc96dc8d" providerId="ADAL" clId="{4AEEB198-2085-4ADD-80AE-000B9FBE5F68}" dt="2022-11-09T16:10:03.057" v="166" actId="20577"/>
          <ac:spMkLst>
            <pc:docMk/>
            <pc:sldMk cId="1128121232" sldId="1137"/>
            <ac:spMk id="9" creationId="{00000000-0000-0000-0000-000000000000}"/>
          </ac:spMkLst>
        </pc:spChg>
      </pc:sldChg>
      <pc:sldChg chg="modSp mod">
        <pc:chgData name="Lundgren, Robert F" userId="5f85aeda-bcbf-4e25-8f35-2a7adc96dc8d" providerId="ADAL" clId="{4AEEB198-2085-4ADD-80AE-000B9FBE5F68}" dt="2022-11-09T17:02:51.065" v="241" actId="5793"/>
        <pc:sldMkLst>
          <pc:docMk/>
          <pc:sldMk cId="546766886" sldId="1140"/>
        </pc:sldMkLst>
        <pc:spChg chg="mod">
          <ac:chgData name="Lundgren, Robert F" userId="5f85aeda-bcbf-4e25-8f35-2a7adc96dc8d" providerId="ADAL" clId="{4AEEB198-2085-4ADD-80AE-000B9FBE5F68}" dt="2022-11-09T16:13:51.574" v="206" actId="20577"/>
          <ac:spMkLst>
            <pc:docMk/>
            <pc:sldMk cId="546766886" sldId="1140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09T17:02:51.065" v="241" actId="5793"/>
          <ac:spMkLst>
            <pc:docMk/>
            <pc:sldMk cId="546766886" sldId="1140"/>
            <ac:spMk id="9" creationId="{00000000-0000-0000-0000-000000000000}"/>
          </ac:spMkLst>
        </pc:spChg>
      </pc:sldChg>
      <pc:sldChg chg="modSp mod">
        <pc:chgData name="Lundgren, Robert F" userId="5f85aeda-bcbf-4e25-8f35-2a7adc96dc8d" providerId="ADAL" clId="{4AEEB198-2085-4ADD-80AE-000B9FBE5F68}" dt="2022-11-09T16:19:48.225" v="226" actId="255"/>
        <pc:sldMkLst>
          <pc:docMk/>
          <pc:sldMk cId="2097517813" sldId="1141"/>
        </pc:sldMkLst>
        <pc:spChg chg="mod">
          <ac:chgData name="Lundgren, Robert F" userId="5f85aeda-bcbf-4e25-8f35-2a7adc96dc8d" providerId="ADAL" clId="{4AEEB198-2085-4ADD-80AE-000B9FBE5F68}" dt="2022-11-09T16:16:32.630" v="224" actId="1036"/>
          <ac:spMkLst>
            <pc:docMk/>
            <pc:sldMk cId="2097517813" sldId="1141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09T16:19:48.225" v="226" actId="255"/>
          <ac:spMkLst>
            <pc:docMk/>
            <pc:sldMk cId="2097517813" sldId="1141"/>
            <ac:spMk id="9" creationId="{00000000-0000-0000-0000-000000000000}"/>
          </ac:spMkLst>
        </pc:spChg>
      </pc:sldChg>
      <pc:sldChg chg="modSp mod">
        <pc:chgData name="Lundgren, Robert F" userId="5f85aeda-bcbf-4e25-8f35-2a7adc96dc8d" providerId="ADAL" clId="{4AEEB198-2085-4ADD-80AE-000B9FBE5F68}" dt="2022-11-09T15:51:14.793" v="21" actId="948"/>
        <pc:sldMkLst>
          <pc:docMk/>
          <pc:sldMk cId="404050997" sldId="1142"/>
        </pc:sldMkLst>
        <pc:spChg chg="mod">
          <ac:chgData name="Lundgren, Robert F" userId="5f85aeda-bcbf-4e25-8f35-2a7adc96dc8d" providerId="ADAL" clId="{4AEEB198-2085-4ADD-80AE-000B9FBE5F68}" dt="2022-11-09T15:51:14.793" v="21" actId="948"/>
          <ac:spMkLst>
            <pc:docMk/>
            <pc:sldMk cId="404050997" sldId="1142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09T15:50:16.973" v="14" actId="255"/>
          <ac:spMkLst>
            <pc:docMk/>
            <pc:sldMk cId="404050997" sldId="1142"/>
            <ac:spMk id="9" creationId="{00000000-0000-0000-0000-000000000000}"/>
          </ac:spMkLst>
        </pc:spChg>
      </pc:sldChg>
      <pc:sldChg chg="modSp mod">
        <pc:chgData name="Lundgren, Robert F" userId="5f85aeda-bcbf-4e25-8f35-2a7adc96dc8d" providerId="ADAL" clId="{4AEEB198-2085-4ADD-80AE-000B9FBE5F68}" dt="2022-11-09T15:52:00.246" v="26" actId="255"/>
        <pc:sldMkLst>
          <pc:docMk/>
          <pc:sldMk cId="3305424525" sldId="1143"/>
        </pc:sldMkLst>
        <pc:spChg chg="mod">
          <ac:chgData name="Lundgren, Robert F" userId="5f85aeda-bcbf-4e25-8f35-2a7adc96dc8d" providerId="ADAL" clId="{4AEEB198-2085-4ADD-80AE-000B9FBE5F68}" dt="2022-11-09T15:51:43.091" v="25" actId="113"/>
          <ac:spMkLst>
            <pc:docMk/>
            <pc:sldMk cId="3305424525" sldId="1143"/>
            <ac:spMk id="5" creationId="{BD377995-7080-4CC1-864F-B503E7FA1D62}"/>
          </ac:spMkLst>
        </pc:spChg>
        <pc:spChg chg="mod">
          <ac:chgData name="Lundgren, Robert F" userId="5f85aeda-bcbf-4e25-8f35-2a7adc96dc8d" providerId="ADAL" clId="{4AEEB198-2085-4ADD-80AE-000B9FBE5F68}" dt="2022-11-09T15:52:00.246" v="26" actId="255"/>
          <ac:spMkLst>
            <pc:docMk/>
            <pc:sldMk cId="3305424525" sldId="1143"/>
            <ac:spMk id="9" creationId="{00000000-0000-0000-0000-000000000000}"/>
          </ac:spMkLst>
        </pc:spChg>
      </pc:sldChg>
      <pc:sldChg chg="addSp modSp mod">
        <pc:chgData name="Lundgren, Robert F" userId="5f85aeda-bcbf-4e25-8f35-2a7adc96dc8d" providerId="ADAL" clId="{4AEEB198-2085-4ADD-80AE-000B9FBE5F68}" dt="2022-11-14T18:16:54.383" v="445" actId="1076"/>
        <pc:sldMkLst>
          <pc:docMk/>
          <pc:sldMk cId="3035500779" sldId="1144"/>
        </pc:sldMkLst>
        <pc:spChg chg="mod">
          <ac:chgData name="Lundgren, Robert F" userId="5f85aeda-bcbf-4e25-8f35-2a7adc96dc8d" providerId="ADAL" clId="{4AEEB198-2085-4ADD-80AE-000B9FBE5F68}" dt="2022-11-14T18:16:43.090" v="443" actId="20577"/>
          <ac:spMkLst>
            <pc:docMk/>
            <pc:sldMk cId="3035500779" sldId="1144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09T17:03:12.048" v="242" actId="20577"/>
          <ac:spMkLst>
            <pc:docMk/>
            <pc:sldMk cId="3035500779" sldId="1144"/>
            <ac:spMk id="9" creationId="{00000000-0000-0000-0000-000000000000}"/>
          </ac:spMkLst>
        </pc:spChg>
        <pc:picChg chg="add mod">
          <ac:chgData name="Lundgren, Robert F" userId="5f85aeda-bcbf-4e25-8f35-2a7adc96dc8d" providerId="ADAL" clId="{4AEEB198-2085-4ADD-80AE-000B9FBE5F68}" dt="2022-11-14T18:16:54.383" v="445" actId="1076"/>
          <ac:picMkLst>
            <pc:docMk/>
            <pc:sldMk cId="3035500779" sldId="1144"/>
            <ac:picMk id="6" creationId="{D186FF73-8CF7-4DE3-8684-37498C2E634F}"/>
          </ac:picMkLst>
        </pc:picChg>
      </pc:sldChg>
      <pc:sldChg chg="modSp mod">
        <pc:chgData name="Lundgren, Robert F" userId="5f85aeda-bcbf-4e25-8f35-2a7adc96dc8d" providerId="ADAL" clId="{4AEEB198-2085-4ADD-80AE-000B9FBE5F68}" dt="2022-11-09T16:20:16.065" v="228" actId="255"/>
        <pc:sldMkLst>
          <pc:docMk/>
          <pc:sldMk cId="2420014070" sldId="1145"/>
        </pc:sldMkLst>
        <pc:spChg chg="mod">
          <ac:chgData name="Lundgren, Robert F" userId="5f85aeda-bcbf-4e25-8f35-2a7adc96dc8d" providerId="ADAL" clId="{4AEEB198-2085-4ADD-80AE-000B9FBE5F68}" dt="2022-11-09T15:59:47.628" v="65" actId="1035"/>
          <ac:spMkLst>
            <pc:docMk/>
            <pc:sldMk cId="2420014070" sldId="1145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09T16:20:16.065" v="228" actId="255"/>
          <ac:spMkLst>
            <pc:docMk/>
            <pc:sldMk cId="2420014070" sldId="1145"/>
            <ac:spMk id="9" creationId="{00000000-0000-0000-0000-000000000000}"/>
          </ac:spMkLst>
        </pc:spChg>
      </pc:sldChg>
      <pc:sldChg chg="modSp mod">
        <pc:chgData name="Lundgren, Robert F" userId="5f85aeda-bcbf-4e25-8f35-2a7adc96dc8d" providerId="ADAL" clId="{4AEEB198-2085-4ADD-80AE-000B9FBE5F68}" dt="2022-11-09T16:00:50.305" v="114" actId="20577"/>
        <pc:sldMkLst>
          <pc:docMk/>
          <pc:sldMk cId="3634896454" sldId="1146"/>
        </pc:sldMkLst>
        <pc:spChg chg="mod">
          <ac:chgData name="Lundgren, Robert F" userId="5f85aeda-bcbf-4e25-8f35-2a7adc96dc8d" providerId="ADAL" clId="{4AEEB198-2085-4ADD-80AE-000B9FBE5F68}" dt="2022-11-09T16:00:45.846" v="113" actId="20577"/>
          <ac:spMkLst>
            <pc:docMk/>
            <pc:sldMk cId="3634896454" sldId="1146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09T16:00:50.305" v="114" actId="20577"/>
          <ac:spMkLst>
            <pc:docMk/>
            <pc:sldMk cId="3634896454" sldId="1146"/>
            <ac:spMk id="9" creationId="{00000000-0000-0000-0000-000000000000}"/>
          </ac:spMkLst>
        </pc:spChg>
      </pc:sldChg>
      <pc:sldChg chg="modSp mod">
        <pc:chgData name="Lundgren, Robert F" userId="5f85aeda-bcbf-4e25-8f35-2a7adc96dc8d" providerId="ADAL" clId="{4AEEB198-2085-4ADD-80AE-000B9FBE5F68}" dt="2022-11-14T14:36:42.092" v="249" actId="207"/>
        <pc:sldMkLst>
          <pc:docMk/>
          <pc:sldMk cId="1968962350" sldId="1149"/>
        </pc:sldMkLst>
        <pc:spChg chg="mod">
          <ac:chgData name="Lundgren, Robert F" userId="5f85aeda-bcbf-4e25-8f35-2a7adc96dc8d" providerId="ADAL" clId="{4AEEB198-2085-4ADD-80AE-000B9FBE5F68}" dt="2022-11-09T16:11:38.729" v="200" actId="20577"/>
          <ac:spMkLst>
            <pc:docMk/>
            <pc:sldMk cId="1968962350" sldId="1149"/>
            <ac:spMk id="6" creationId="{7B481EB7-A08B-47A4-8ADC-CF92FE42A94B}"/>
          </ac:spMkLst>
        </pc:spChg>
        <pc:spChg chg="mod">
          <ac:chgData name="Lundgren, Robert F" userId="5f85aeda-bcbf-4e25-8f35-2a7adc96dc8d" providerId="ADAL" clId="{4AEEB198-2085-4ADD-80AE-000B9FBE5F68}" dt="2022-11-14T14:36:37.411" v="248" actId="207"/>
          <ac:spMkLst>
            <pc:docMk/>
            <pc:sldMk cId="1968962350" sldId="1149"/>
            <ac:spMk id="8" creationId="{DDA5A3A9-2FF2-4FEA-B5C0-E983413D9CE1}"/>
          </ac:spMkLst>
        </pc:spChg>
        <pc:spChg chg="mod">
          <ac:chgData name="Lundgren, Robert F" userId="5f85aeda-bcbf-4e25-8f35-2a7adc96dc8d" providerId="ADAL" clId="{4AEEB198-2085-4ADD-80AE-000B9FBE5F68}" dt="2022-11-14T14:36:26.542" v="247" actId="113"/>
          <ac:spMkLst>
            <pc:docMk/>
            <pc:sldMk cId="1968962350" sldId="1149"/>
            <ac:spMk id="10" creationId="{F6D18DDE-7926-4293-B413-727AC6F0FD6E}"/>
          </ac:spMkLst>
        </pc:spChg>
        <pc:spChg chg="mod">
          <ac:chgData name="Lundgren, Robert F" userId="5f85aeda-bcbf-4e25-8f35-2a7adc96dc8d" providerId="ADAL" clId="{4AEEB198-2085-4ADD-80AE-000B9FBE5F68}" dt="2022-11-14T14:36:42.092" v="249" actId="207"/>
          <ac:spMkLst>
            <pc:docMk/>
            <pc:sldMk cId="1968962350" sldId="1149"/>
            <ac:spMk id="13" creationId="{CFDB88CA-33E9-4CBB-B2AF-46412A2C3C3A}"/>
          </ac:spMkLst>
        </pc:spChg>
        <pc:cxnChg chg="mod">
          <ac:chgData name="Lundgren, Robert F" userId="5f85aeda-bcbf-4e25-8f35-2a7adc96dc8d" providerId="ADAL" clId="{4AEEB198-2085-4ADD-80AE-000B9FBE5F68}" dt="2022-11-09T17:01:33.178" v="238" actId="1037"/>
          <ac:cxnSpMkLst>
            <pc:docMk/>
            <pc:sldMk cId="1968962350" sldId="1149"/>
            <ac:cxnSpMk id="15" creationId="{50120B60-CC66-4D52-8A73-609DEF2BE086}"/>
          </ac:cxnSpMkLst>
        </pc:cxnChg>
        <pc:cxnChg chg="mod">
          <ac:chgData name="Lundgren, Robert F" userId="5f85aeda-bcbf-4e25-8f35-2a7adc96dc8d" providerId="ADAL" clId="{4AEEB198-2085-4ADD-80AE-000B9FBE5F68}" dt="2022-11-09T17:01:35.983" v="239" actId="1037"/>
          <ac:cxnSpMkLst>
            <pc:docMk/>
            <pc:sldMk cId="1968962350" sldId="1149"/>
            <ac:cxnSpMk id="16" creationId="{6688F464-682C-4FB7-9F23-9CB34955BA3C}"/>
          </ac:cxnSpMkLst>
        </pc:cxnChg>
      </pc:sldChg>
      <pc:sldChg chg="modSp mod">
        <pc:chgData name="Lundgren, Robert F" userId="5f85aeda-bcbf-4e25-8f35-2a7adc96dc8d" providerId="ADAL" clId="{4AEEB198-2085-4ADD-80AE-000B9FBE5F68}" dt="2022-11-09T16:59:27.356" v="231" actId="1037"/>
        <pc:sldMkLst>
          <pc:docMk/>
          <pc:sldMk cId="1090240652" sldId="1150"/>
        </pc:sldMkLst>
        <pc:spChg chg="mod">
          <ac:chgData name="Lundgren, Robert F" userId="5f85aeda-bcbf-4e25-8f35-2a7adc96dc8d" providerId="ADAL" clId="{4AEEB198-2085-4ADD-80AE-000B9FBE5F68}" dt="2022-11-09T16:59:27.356" v="231" actId="1037"/>
          <ac:spMkLst>
            <pc:docMk/>
            <pc:sldMk cId="1090240652" sldId="1150"/>
            <ac:spMk id="10" creationId="{FAC5736C-51CB-416B-AED7-B4BDF9A94685}"/>
          </ac:spMkLst>
        </pc:spChg>
      </pc:sldChg>
      <pc:sldChg chg="addSp delSp modSp mod">
        <pc:chgData name="Lundgren, Robert F" userId="5f85aeda-bcbf-4e25-8f35-2a7adc96dc8d" providerId="ADAL" clId="{4AEEB198-2085-4ADD-80AE-000B9FBE5F68}" dt="2022-11-14T17:23:24.980" v="428" actId="255"/>
        <pc:sldMkLst>
          <pc:docMk/>
          <pc:sldMk cId="4109626329" sldId="1152"/>
        </pc:sldMkLst>
        <pc:spChg chg="del">
          <ac:chgData name="Lundgren, Robert F" userId="5f85aeda-bcbf-4e25-8f35-2a7adc96dc8d" providerId="ADAL" clId="{4AEEB198-2085-4ADD-80AE-000B9FBE5F68}" dt="2022-11-14T17:21:49.430" v="402" actId="478"/>
          <ac:spMkLst>
            <pc:docMk/>
            <pc:sldMk cId="4109626329" sldId="1152"/>
            <ac:spMk id="3" creationId="{00000000-0000-0000-0000-000000000000}"/>
          </ac:spMkLst>
        </pc:spChg>
        <pc:spChg chg="add mod">
          <ac:chgData name="Lundgren, Robert F" userId="5f85aeda-bcbf-4e25-8f35-2a7adc96dc8d" providerId="ADAL" clId="{4AEEB198-2085-4ADD-80AE-000B9FBE5F68}" dt="2022-11-14T17:23:24.980" v="428" actId="255"/>
          <ac:spMkLst>
            <pc:docMk/>
            <pc:sldMk cId="4109626329" sldId="1152"/>
            <ac:spMk id="10" creationId="{6704E49A-9014-4384-876F-A7FC9709D3E0}"/>
          </ac:spMkLst>
        </pc:spChg>
        <pc:spChg chg="del">
          <ac:chgData name="Lundgren, Robert F" userId="5f85aeda-bcbf-4e25-8f35-2a7adc96dc8d" providerId="ADAL" clId="{4AEEB198-2085-4ADD-80AE-000B9FBE5F68}" dt="2022-11-14T17:19:08.464" v="355" actId="478"/>
          <ac:spMkLst>
            <pc:docMk/>
            <pc:sldMk cId="4109626329" sldId="1152"/>
            <ac:spMk id="12" creationId="{564DFB67-7756-42E8-98FC-BB34AA86D31A}"/>
          </ac:spMkLst>
        </pc:spChg>
        <pc:spChg chg="add mod">
          <ac:chgData name="Lundgren, Robert F" userId="5f85aeda-bcbf-4e25-8f35-2a7adc96dc8d" providerId="ADAL" clId="{4AEEB198-2085-4ADD-80AE-000B9FBE5F68}" dt="2022-11-14T17:23:18.306" v="427" actId="1036"/>
          <ac:spMkLst>
            <pc:docMk/>
            <pc:sldMk cId="4109626329" sldId="1152"/>
            <ac:spMk id="13" creationId="{B14BA39B-F2E4-4E94-9004-280D63F671AA}"/>
          </ac:spMkLst>
        </pc:spChg>
        <pc:spChg chg="add del mod">
          <ac:chgData name="Lundgren, Robert F" userId="5f85aeda-bcbf-4e25-8f35-2a7adc96dc8d" providerId="ADAL" clId="{4AEEB198-2085-4ADD-80AE-000B9FBE5F68}" dt="2022-11-14T17:21:53.602" v="403" actId="478"/>
          <ac:spMkLst>
            <pc:docMk/>
            <pc:sldMk cId="4109626329" sldId="1152"/>
            <ac:spMk id="14" creationId="{98DF5777-6426-4B6C-8B86-B50020FD1347}"/>
          </ac:spMkLst>
        </pc:spChg>
        <pc:picChg chg="add mod">
          <ac:chgData name="Lundgren, Robert F" userId="5f85aeda-bcbf-4e25-8f35-2a7adc96dc8d" providerId="ADAL" clId="{4AEEB198-2085-4ADD-80AE-000B9FBE5F68}" dt="2022-11-14T17:20:43.130" v="365" actId="1076"/>
          <ac:picMkLst>
            <pc:docMk/>
            <pc:sldMk cId="4109626329" sldId="1152"/>
            <ac:picMk id="5" creationId="{70195606-8B8E-4230-9C53-B21C69471ABE}"/>
          </ac:picMkLst>
        </pc:picChg>
        <pc:picChg chg="del">
          <ac:chgData name="Lundgren, Robert F" userId="5f85aeda-bcbf-4e25-8f35-2a7adc96dc8d" providerId="ADAL" clId="{4AEEB198-2085-4ADD-80AE-000B9FBE5F68}" dt="2022-11-14T17:19:03.394" v="354" actId="478"/>
          <ac:picMkLst>
            <pc:docMk/>
            <pc:sldMk cId="4109626329" sldId="1152"/>
            <ac:picMk id="6" creationId="{CD614073-7BD7-45E5-8A74-D880D467B6EB}"/>
          </ac:picMkLst>
        </pc:picChg>
        <pc:picChg chg="add mod">
          <ac:chgData name="Lundgren, Robert F" userId="5f85aeda-bcbf-4e25-8f35-2a7adc96dc8d" providerId="ADAL" clId="{4AEEB198-2085-4ADD-80AE-000B9FBE5F68}" dt="2022-11-14T17:20:05.360" v="364" actId="14100"/>
          <ac:picMkLst>
            <pc:docMk/>
            <pc:sldMk cId="4109626329" sldId="1152"/>
            <ac:picMk id="8" creationId="{B8B7792B-A02A-4F02-AB9F-3E5FECAE9745}"/>
          </ac:picMkLst>
        </pc:picChg>
      </pc:sldChg>
      <pc:sldChg chg="modSp mod">
        <pc:chgData name="Lundgren, Robert F" userId="5f85aeda-bcbf-4e25-8f35-2a7adc96dc8d" providerId="ADAL" clId="{4AEEB198-2085-4ADD-80AE-000B9FBE5F68}" dt="2022-11-09T16:15:32.563" v="220" actId="1036"/>
        <pc:sldMkLst>
          <pc:docMk/>
          <pc:sldMk cId="710221158" sldId="1153"/>
        </pc:sldMkLst>
        <pc:spChg chg="mod">
          <ac:chgData name="Lundgren, Robert F" userId="5f85aeda-bcbf-4e25-8f35-2a7adc96dc8d" providerId="ADAL" clId="{4AEEB198-2085-4ADD-80AE-000B9FBE5F68}" dt="2022-11-09T16:15:32.563" v="220" actId="1036"/>
          <ac:spMkLst>
            <pc:docMk/>
            <pc:sldMk cId="710221158" sldId="1153"/>
            <ac:spMk id="7" creationId="{27F21CF3-6428-4308-B98B-F6F8848E1BFA}"/>
          </ac:spMkLst>
        </pc:spChg>
        <pc:spChg chg="mod">
          <ac:chgData name="Lundgren, Robert F" userId="5f85aeda-bcbf-4e25-8f35-2a7adc96dc8d" providerId="ADAL" clId="{4AEEB198-2085-4ADD-80AE-000B9FBE5F68}" dt="2022-11-09T16:15:18.122" v="212" actId="1036"/>
          <ac:spMkLst>
            <pc:docMk/>
            <pc:sldMk cId="710221158" sldId="1153"/>
            <ac:spMk id="12" creationId="{765699FC-8820-49F9-A5F1-307DBC6EFAA3}"/>
          </ac:spMkLst>
        </pc:spChg>
      </pc:sldChg>
      <pc:sldChg chg="modSp mod">
        <pc:chgData name="Lundgren, Robert F" userId="5f85aeda-bcbf-4e25-8f35-2a7adc96dc8d" providerId="ADAL" clId="{4AEEB198-2085-4ADD-80AE-000B9FBE5F68}" dt="2022-11-14T15:27:30.755" v="353" actId="20577"/>
        <pc:sldMkLst>
          <pc:docMk/>
          <pc:sldMk cId="2124810450" sldId="1154"/>
        </pc:sldMkLst>
        <pc:spChg chg="mod">
          <ac:chgData name="Lundgren, Robert F" userId="5f85aeda-bcbf-4e25-8f35-2a7adc96dc8d" providerId="ADAL" clId="{4AEEB198-2085-4ADD-80AE-000B9FBE5F68}" dt="2022-11-14T15:27:18.499" v="352" actId="20577"/>
          <ac:spMkLst>
            <pc:docMk/>
            <pc:sldMk cId="2124810450" sldId="1154"/>
            <ac:spMk id="5" creationId="{775D5F1B-F46C-444E-ADB7-5699A40D2A3D}"/>
          </ac:spMkLst>
        </pc:spChg>
        <pc:spChg chg="mod">
          <ac:chgData name="Lundgren, Robert F" userId="5f85aeda-bcbf-4e25-8f35-2a7adc96dc8d" providerId="ADAL" clId="{4AEEB198-2085-4ADD-80AE-000B9FBE5F68}" dt="2022-11-14T15:27:30.755" v="353" actId="20577"/>
          <ac:spMkLst>
            <pc:docMk/>
            <pc:sldMk cId="2124810450" sldId="1154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defTabSz="927405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948" y="3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r" defTabSz="927405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9201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defTabSz="927405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948" y="8819201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r" defTabSz="927405" eaLnBrk="0" hangingPunct="0">
              <a:defRPr sz="1200">
                <a:latin typeface="Arial" charset="0"/>
              </a:defRPr>
            </a:lvl1pPr>
          </a:lstStyle>
          <a:p>
            <a:fld id="{1527DCB6-B21B-4616-922E-EF616A140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defTabSz="92740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948" y="3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r" defTabSz="92740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373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571" y="4410395"/>
            <a:ext cx="5093764" cy="41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9201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defTabSz="92740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948" y="8819201"/>
            <a:ext cx="301095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r" defTabSz="927405" eaLnBrk="0" hangingPunct="0">
              <a:defRPr sz="1200">
                <a:latin typeface="Times New Roman" pitchFamily="18" charset="0"/>
              </a:defRPr>
            </a:lvl1pPr>
          </a:lstStyle>
          <a:p>
            <a:fld id="{AB53FF09-A657-4490-8682-48511B08D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4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2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1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8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64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9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FF09-A657-4490-8682-48511B08D5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5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5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1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1979-D8B4-4C3F-A2C1-68A2BCD70AC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0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 userDrawn="1"/>
        </p:nvGrpSpPr>
        <p:grpSpPr bwMode="auto">
          <a:xfrm>
            <a:off x="228600" y="6442075"/>
            <a:ext cx="914400" cy="339725"/>
            <a:chOff x="384" y="192"/>
            <a:chExt cx="528" cy="196"/>
          </a:xfrm>
        </p:grpSpPr>
        <p:sp>
          <p:nvSpPr>
            <p:cNvPr id="14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384" y="192"/>
              <a:ext cx="5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535" y="194"/>
              <a:ext cx="94" cy="13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103"/>
                </a:cxn>
                <a:cxn ang="0">
                  <a:pos x="92" y="109"/>
                </a:cxn>
                <a:cxn ang="0">
                  <a:pos x="87" y="118"/>
                </a:cxn>
                <a:cxn ang="0">
                  <a:pos x="83" y="123"/>
                </a:cxn>
                <a:cxn ang="0">
                  <a:pos x="81" y="125"/>
                </a:cxn>
                <a:cxn ang="0">
                  <a:pos x="76" y="129"/>
                </a:cxn>
                <a:cxn ang="0">
                  <a:pos x="74" y="132"/>
                </a:cxn>
                <a:cxn ang="0">
                  <a:pos x="70" y="134"/>
                </a:cxn>
                <a:cxn ang="0">
                  <a:pos x="65" y="134"/>
                </a:cxn>
                <a:cxn ang="0">
                  <a:pos x="58" y="136"/>
                </a:cxn>
                <a:cxn ang="0">
                  <a:pos x="54" y="136"/>
                </a:cxn>
                <a:cxn ang="0">
                  <a:pos x="47" y="136"/>
                </a:cxn>
                <a:cxn ang="0">
                  <a:pos x="36" y="136"/>
                </a:cxn>
                <a:cxn ang="0">
                  <a:pos x="27" y="134"/>
                </a:cxn>
                <a:cxn ang="0">
                  <a:pos x="23" y="132"/>
                </a:cxn>
                <a:cxn ang="0">
                  <a:pos x="18" y="129"/>
                </a:cxn>
                <a:cxn ang="0">
                  <a:pos x="16" y="127"/>
                </a:cxn>
                <a:cxn ang="0">
                  <a:pos x="12" y="125"/>
                </a:cxn>
                <a:cxn ang="0">
                  <a:pos x="9" y="123"/>
                </a:cxn>
                <a:cxn ang="0">
                  <a:pos x="9" y="118"/>
                </a:cxn>
                <a:cxn ang="0">
                  <a:pos x="5" y="116"/>
                </a:cxn>
                <a:cxn ang="0">
                  <a:pos x="5" y="112"/>
                </a:cxn>
                <a:cxn ang="0">
                  <a:pos x="3" y="103"/>
                </a:cxn>
                <a:cxn ang="0">
                  <a:pos x="0" y="9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94"/>
                </a:cxn>
                <a:cxn ang="0">
                  <a:pos x="29" y="100"/>
                </a:cxn>
                <a:cxn ang="0">
                  <a:pos x="32" y="103"/>
                </a:cxn>
                <a:cxn ang="0">
                  <a:pos x="32" y="109"/>
                </a:cxn>
                <a:cxn ang="0">
                  <a:pos x="34" y="112"/>
                </a:cxn>
                <a:cxn ang="0">
                  <a:pos x="36" y="114"/>
                </a:cxn>
                <a:cxn ang="0">
                  <a:pos x="41" y="116"/>
                </a:cxn>
                <a:cxn ang="0">
                  <a:pos x="43" y="116"/>
                </a:cxn>
                <a:cxn ang="0">
                  <a:pos x="52" y="116"/>
                </a:cxn>
                <a:cxn ang="0">
                  <a:pos x="58" y="114"/>
                </a:cxn>
                <a:cxn ang="0">
                  <a:pos x="61" y="109"/>
                </a:cxn>
                <a:cxn ang="0">
                  <a:pos x="63" y="107"/>
                </a:cxn>
                <a:cxn ang="0">
                  <a:pos x="65" y="98"/>
                </a:cxn>
                <a:cxn ang="0">
                  <a:pos x="65" y="94"/>
                </a:cxn>
                <a:cxn ang="0">
                  <a:pos x="65" y="0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4" h="136">
                  <a:moveTo>
                    <a:pt x="94" y="0"/>
                  </a:moveTo>
                  <a:lnTo>
                    <a:pt x="94" y="103"/>
                  </a:lnTo>
                  <a:lnTo>
                    <a:pt x="92" y="109"/>
                  </a:lnTo>
                  <a:lnTo>
                    <a:pt x="87" y="118"/>
                  </a:lnTo>
                  <a:lnTo>
                    <a:pt x="83" y="123"/>
                  </a:lnTo>
                  <a:lnTo>
                    <a:pt x="81" y="125"/>
                  </a:lnTo>
                  <a:lnTo>
                    <a:pt x="76" y="129"/>
                  </a:lnTo>
                  <a:lnTo>
                    <a:pt x="74" y="132"/>
                  </a:lnTo>
                  <a:lnTo>
                    <a:pt x="70" y="134"/>
                  </a:lnTo>
                  <a:lnTo>
                    <a:pt x="65" y="134"/>
                  </a:lnTo>
                  <a:lnTo>
                    <a:pt x="58" y="136"/>
                  </a:lnTo>
                  <a:lnTo>
                    <a:pt x="54" y="136"/>
                  </a:lnTo>
                  <a:lnTo>
                    <a:pt x="47" y="136"/>
                  </a:lnTo>
                  <a:lnTo>
                    <a:pt x="36" y="136"/>
                  </a:lnTo>
                  <a:lnTo>
                    <a:pt x="27" y="134"/>
                  </a:lnTo>
                  <a:lnTo>
                    <a:pt x="23" y="132"/>
                  </a:lnTo>
                  <a:lnTo>
                    <a:pt x="18" y="129"/>
                  </a:lnTo>
                  <a:lnTo>
                    <a:pt x="16" y="127"/>
                  </a:lnTo>
                  <a:lnTo>
                    <a:pt x="12" y="125"/>
                  </a:lnTo>
                  <a:lnTo>
                    <a:pt x="9" y="123"/>
                  </a:lnTo>
                  <a:lnTo>
                    <a:pt x="9" y="118"/>
                  </a:lnTo>
                  <a:lnTo>
                    <a:pt x="5" y="116"/>
                  </a:lnTo>
                  <a:lnTo>
                    <a:pt x="5" y="112"/>
                  </a:lnTo>
                  <a:lnTo>
                    <a:pt x="3" y="103"/>
                  </a:lnTo>
                  <a:lnTo>
                    <a:pt x="0" y="9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94"/>
                  </a:lnTo>
                  <a:lnTo>
                    <a:pt x="29" y="100"/>
                  </a:lnTo>
                  <a:lnTo>
                    <a:pt x="32" y="103"/>
                  </a:lnTo>
                  <a:lnTo>
                    <a:pt x="32" y="109"/>
                  </a:lnTo>
                  <a:lnTo>
                    <a:pt x="34" y="112"/>
                  </a:lnTo>
                  <a:lnTo>
                    <a:pt x="36" y="114"/>
                  </a:lnTo>
                  <a:lnTo>
                    <a:pt x="41" y="116"/>
                  </a:lnTo>
                  <a:lnTo>
                    <a:pt x="43" y="116"/>
                  </a:lnTo>
                  <a:lnTo>
                    <a:pt x="52" y="116"/>
                  </a:lnTo>
                  <a:lnTo>
                    <a:pt x="58" y="114"/>
                  </a:lnTo>
                  <a:lnTo>
                    <a:pt x="61" y="109"/>
                  </a:lnTo>
                  <a:lnTo>
                    <a:pt x="63" y="107"/>
                  </a:lnTo>
                  <a:lnTo>
                    <a:pt x="65" y="98"/>
                  </a:lnTo>
                  <a:lnTo>
                    <a:pt x="65" y="94"/>
                  </a:lnTo>
                  <a:lnTo>
                    <a:pt x="6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 userDrawn="1"/>
          </p:nvSpPr>
          <p:spPr bwMode="auto">
            <a:xfrm>
              <a:off x="634" y="192"/>
              <a:ext cx="86" cy="138"/>
            </a:xfrm>
            <a:custGeom>
              <a:avLst/>
              <a:gdLst/>
              <a:ahLst/>
              <a:cxnLst>
                <a:cxn ang="0">
                  <a:pos x="33" y="138"/>
                </a:cxn>
                <a:cxn ang="0">
                  <a:pos x="24" y="136"/>
                </a:cxn>
                <a:cxn ang="0">
                  <a:pos x="15" y="134"/>
                </a:cxn>
                <a:cxn ang="0">
                  <a:pos x="6" y="125"/>
                </a:cxn>
                <a:cxn ang="0">
                  <a:pos x="2" y="111"/>
                </a:cxn>
                <a:cxn ang="0">
                  <a:pos x="0" y="96"/>
                </a:cxn>
                <a:cxn ang="0">
                  <a:pos x="28" y="100"/>
                </a:cxn>
                <a:cxn ang="0">
                  <a:pos x="31" y="111"/>
                </a:cxn>
                <a:cxn ang="0">
                  <a:pos x="35" y="116"/>
                </a:cxn>
                <a:cxn ang="0">
                  <a:pos x="46" y="118"/>
                </a:cxn>
                <a:cxn ang="0">
                  <a:pos x="53" y="116"/>
                </a:cxn>
                <a:cxn ang="0">
                  <a:pos x="57" y="109"/>
                </a:cxn>
                <a:cxn ang="0">
                  <a:pos x="57" y="98"/>
                </a:cxn>
                <a:cxn ang="0">
                  <a:pos x="53" y="91"/>
                </a:cxn>
                <a:cxn ang="0">
                  <a:pos x="40" y="82"/>
                </a:cxn>
                <a:cxn ang="0">
                  <a:pos x="15" y="65"/>
                </a:cxn>
                <a:cxn ang="0">
                  <a:pos x="4" y="49"/>
                </a:cxn>
                <a:cxn ang="0">
                  <a:pos x="2" y="29"/>
                </a:cxn>
                <a:cxn ang="0">
                  <a:pos x="6" y="16"/>
                </a:cxn>
                <a:cxn ang="0">
                  <a:pos x="13" y="9"/>
                </a:cxn>
                <a:cxn ang="0">
                  <a:pos x="24" y="2"/>
                </a:cxn>
                <a:cxn ang="0">
                  <a:pos x="46" y="0"/>
                </a:cxn>
                <a:cxn ang="0">
                  <a:pos x="64" y="2"/>
                </a:cxn>
                <a:cxn ang="0">
                  <a:pos x="77" y="9"/>
                </a:cxn>
                <a:cxn ang="0">
                  <a:pos x="82" y="13"/>
                </a:cxn>
                <a:cxn ang="0">
                  <a:pos x="84" y="22"/>
                </a:cxn>
                <a:cxn ang="0">
                  <a:pos x="84" y="38"/>
                </a:cxn>
                <a:cxn ang="0">
                  <a:pos x="57" y="36"/>
                </a:cxn>
                <a:cxn ang="0">
                  <a:pos x="55" y="27"/>
                </a:cxn>
                <a:cxn ang="0">
                  <a:pos x="49" y="20"/>
                </a:cxn>
                <a:cxn ang="0">
                  <a:pos x="35" y="22"/>
                </a:cxn>
                <a:cxn ang="0">
                  <a:pos x="31" y="31"/>
                </a:cxn>
                <a:cxn ang="0">
                  <a:pos x="33" y="42"/>
                </a:cxn>
                <a:cxn ang="0">
                  <a:pos x="40" y="49"/>
                </a:cxn>
                <a:cxn ang="0">
                  <a:pos x="60" y="60"/>
                </a:cxn>
                <a:cxn ang="0">
                  <a:pos x="69" y="67"/>
                </a:cxn>
                <a:cxn ang="0">
                  <a:pos x="82" y="80"/>
                </a:cxn>
                <a:cxn ang="0">
                  <a:pos x="86" y="94"/>
                </a:cxn>
                <a:cxn ang="0">
                  <a:pos x="84" y="116"/>
                </a:cxn>
                <a:cxn ang="0">
                  <a:pos x="80" y="125"/>
                </a:cxn>
                <a:cxn ang="0">
                  <a:pos x="75" y="129"/>
                </a:cxn>
                <a:cxn ang="0">
                  <a:pos x="55" y="138"/>
                </a:cxn>
                <a:cxn ang="0">
                  <a:pos x="40" y="138"/>
                </a:cxn>
              </a:cxnLst>
              <a:rect l="0" t="0" r="r" b="b"/>
              <a:pathLst>
                <a:path w="86" h="138">
                  <a:moveTo>
                    <a:pt x="40" y="138"/>
                  </a:moveTo>
                  <a:lnTo>
                    <a:pt x="33" y="138"/>
                  </a:lnTo>
                  <a:lnTo>
                    <a:pt x="28" y="138"/>
                  </a:lnTo>
                  <a:lnTo>
                    <a:pt x="24" y="136"/>
                  </a:lnTo>
                  <a:lnTo>
                    <a:pt x="20" y="136"/>
                  </a:lnTo>
                  <a:lnTo>
                    <a:pt x="15" y="134"/>
                  </a:lnTo>
                  <a:lnTo>
                    <a:pt x="11" y="131"/>
                  </a:lnTo>
                  <a:lnTo>
                    <a:pt x="6" y="125"/>
                  </a:lnTo>
                  <a:lnTo>
                    <a:pt x="2" y="120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28" y="96"/>
                  </a:lnTo>
                  <a:lnTo>
                    <a:pt x="28" y="100"/>
                  </a:lnTo>
                  <a:lnTo>
                    <a:pt x="28" y="105"/>
                  </a:lnTo>
                  <a:lnTo>
                    <a:pt x="31" y="111"/>
                  </a:lnTo>
                  <a:lnTo>
                    <a:pt x="33" y="114"/>
                  </a:lnTo>
                  <a:lnTo>
                    <a:pt x="35" y="116"/>
                  </a:lnTo>
                  <a:lnTo>
                    <a:pt x="40" y="118"/>
                  </a:lnTo>
                  <a:lnTo>
                    <a:pt x="46" y="118"/>
                  </a:lnTo>
                  <a:lnTo>
                    <a:pt x="51" y="118"/>
                  </a:lnTo>
                  <a:lnTo>
                    <a:pt x="53" y="116"/>
                  </a:lnTo>
                  <a:lnTo>
                    <a:pt x="55" y="111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98"/>
                  </a:lnTo>
                  <a:lnTo>
                    <a:pt x="55" y="96"/>
                  </a:lnTo>
                  <a:lnTo>
                    <a:pt x="53" y="91"/>
                  </a:lnTo>
                  <a:lnTo>
                    <a:pt x="49" y="87"/>
                  </a:lnTo>
                  <a:lnTo>
                    <a:pt x="40" y="82"/>
                  </a:lnTo>
                  <a:lnTo>
                    <a:pt x="31" y="76"/>
                  </a:lnTo>
                  <a:lnTo>
                    <a:pt x="15" y="65"/>
                  </a:lnTo>
                  <a:lnTo>
                    <a:pt x="11" y="60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1" y="4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1" y="31"/>
                  </a:lnTo>
                  <a:lnTo>
                    <a:pt x="31" y="38"/>
                  </a:lnTo>
                  <a:lnTo>
                    <a:pt x="33" y="42"/>
                  </a:lnTo>
                  <a:lnTo>
                    <a:pt x="35" y="45"/>
                  </a:lnTo>
                  <a:lnTo>
                    <a:pt x="40" y="49"/>
                  </a:lnTo>
                  <a:lnTo>
                    <a:pt x="49" y="53"/>
                  </a:lnTo>
                  <a:lnTo>
                    <a:pt x="60" y="60"/>
                  </a:lnTo>
                  <a:lnTo>
                    <a:pt x="64" y="62"/>
                  </a:lnTo>
                  <a:lnTo>
                    <a:pt x="69" y="67"/>
                  </a:lnTo>
                  <a:lnTo>
                    <a:pt x="75" y="71"/>
                  </a:lnTo>
                  <a:lnTo>
                    <a:pt x="82" y="80"/>
                  </a:lnTo>
                  <a:lnTo>
                    <a:pt x="84" y="85"/>
                  </a:lnTo>
                  <a:lnTo>
                    <a:pt x="86" y="94"/>
                  </a:lnTo>
                  <a:lnTo>
                    <a:pt x="86" y="105"/>
                  </a:lnTo>
                  <a:lnTo>
                    <a:pt x="84" y="116"/>
                  </a:lnTo>
                  <a:lnTo>
                    <a:pt x="82" y="120"/>
                  </a:lnTo>
                  <a:lnTo>
                    <a:pt x="80" y="125"/>
                  </a:lnTo>
                  <a:lnTo>
                    <a:pt x="77" y="127"/>
                  </a:lnTo>
                  <a:lnTo>
                    <a:pt x="75" y="129"/>
                  </a:lnTo>
                  <a:lnTo>
                    <a:pt x="64" y="136"/>
                  </a:lnTo>
                  <a:lnTo>
                    <a:pt x="55" y="138"/>
                  </a:lnTo>
                  <a:lnTo>
                    <a:pt x="40" y="138"/>
                  </a:lnTo>
                  <a:lnTo>
                    <a:pt x="4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>
              <a:off x="823" y="192"/>
              <a:ext cx="87" cy="138"/>
            </a:xfrm>
            <a:custGeom>
              <a:avLst/>
              <a:gdLst/>
              <a:ahLst/>
              <a:cxnLst>
                <a:cxn ang="0">
                  <a:pos x="33" y="138"/>
                </a:cxn>
                <a:cxn ang="0">
                  <a:pos x="22" y="136"/>
                </a:cxn>
                <a:cxn ang="0">
                  <a:pos x="15" y="134"/>
                </a:cxn>
                <a:cxn ang="0">
                  <a:pos x="7" y="125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29" y="105"/>
                </a:cxn>
                <a:cxn ang="0">
                  <a:pos x="36" y="116"/>
                </a:cxn>
                <a:cxn ang="0">
                  <a:pos x="49" y="118"/>
                </a:cxn>
                <a:cxn ang="0">
                  <a:pos x="53" y="116"/>
                </a:cxn>
                <a:cxn ang="0">
                  <a:pos x="58" y="109"/>
                </a:cxn>
                <a:cxn ang="0">
                  <a:pos x="58" y="102"/>
                </a:cxn>
                <a:cxn ang="0">
                  <a:pos x="56" y="96"/>
                </a:cxn>
                <a:cxn ang="0">
                  <a:pos x="51" y="87"/>
                </a:cxn>
                <a:cxn ang="0">
                  <a:pos x="31" y="76"/>
                </a:cxn>
                <a:cxn ang="0">
                  <a:pos x="15" y="65"/>
                </a:cxn>
                <a:cxn ang="0">
                  <a:pos x="7" y="56"/>
                </a:cxn>
                <a:cxn ang="0">
                  <a:pos x="2" y="45"/>
                </a:cxn>
                <a:cxn ang="0">
                  <a:pos x="2" y="29"/>
                </a:cxn>
                <a:cxn ang="0">
                  <a:pos x="7" y="16"/>
                </a:cxn>
                <a:cxn ang="0">
                  <a:pos x="13" y="9"/>
                </a:cxn>
                <a:cxn ang="0">
                  <a:pos x="20" y="4"/>
                </a:cxn>
                <a:cxn ang="0">
                  <a:pos x="36" y="0"/>
                </a:cxn>
                <a:cxn ang="0">
                  <a:pos x="56" y="0"/>
                </a:cxn>
                <a:cxn ang="0">
                  <a:pos x="71" y="4"/>
                </a:cxn>
                <a:cxn ang="0">
                  <a:pos x="80" y="11"/>
                </a:cxn>
                <a:cxn ang="0">
                  <a:pos x="82" y="18"/>
                </a:cxn>
                <a:cxn ang="0">
                  <a:pos x="87" y="29"/>
                </a:cxn>
                <a:cxn ang="0">
                  <a:pos x="58" y="38"/>
                </a:cxn>
                <a:cxn ang="0">
                  <a:pos x="58" y="29"/>
                </a:cxn>
                <a:cxn ang="0">
                  <a:pos x="56" y="22"/>
                </a:cxn>
                <a:cxn ang="0">
                  <a:pos x="49" y="20"/>
                </a:cxn>
                <a:cxn ang="0">
                  <a:pos x="36" y="22"/>
                </a:cxn>
                <a:cxn ang="0">
                  <a:pos x="33" y="25"/>
                </a:cxn>
                <a:cxn ang="0">
                  <a:pos x="31" y="31"/>
                </a:cxn>
                <a:cxn ang="0">
                  <a:pos x="31" y="38"/>
                </a:cxn>
                <a:cxn ang="0">
                  <a:pos x="36" y="45"/>
                </a:cxn>
                <a:cxn ang="0">
                  <a:pos x="49" y="53"/>
                </a:cxn>
                <a:cxn ang="0">
                  <a:pos x="64" y="62"/>
                </a:cxn>
                <a:cxn ang="0">
                  <a:pos x="78" y="76"/>
                </a:cxn>
                <a:cxn ang="0">
                  <a:pos x="85" y="85"/>
                </a:cxn>
                <a:cxn ang="0">
                  <a:pos x="87" y="100"/>
                </a:cxn>
                <a:cxn ang="0">
                  <a:pos x="87" y="111"/>
                </a:cxn>
                <a:cxn ang="0">
                  <a:pos x="82" y="120"/>
                </a:cxn>
                <a:cxn ang="0">
                  <a:pos x="76" y="129"/>
                </a:cxn>
                <a:cxn ang="0">
                  <a:pos x="56" y="138"/>
                </a:cxn>
                <a:cxn ang="0">
                  <a:pos x="40" y="138"/>
                </a:cxn>
              </a:cxnLst>
              <a:rect l="0" t="0" r="r" b="b"/>
              <a:pathLst>
                <a:path w="87" h="138">
                  <a:moveTo>
                    <a:pt x="40" y="138"/>
                  </a:moveTo>
                  <a:lnTo>
                    <a:pt x="33" y="138"/>
                  </a:lnTo>
                  <a:lnTo>
                    <a:pt x="29" y="138"/>
                  </a:lnTo>
                  <a:lnTo>
                    <a:pt x="22" y="136"/>
                  </a:lnTo>
                  <a:lnTo>
                    <a:pt x="20" y="136"/>
                  </a:lnTo>
                  <a:lnTo>
                    <a:pt x="15" y="134"/>
                  </a:lnTo>
                  <a:lnTo>
                    <a:pt x="11" y="131"/>
                  </a:lnTo>
                  <a:lnTo>
                    <a:pt x="7" y="125"/>
                  </a:lnTo>
                  <a:lnTo>
                    <a:pt x="2" y="120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29" y="96"/>
                  </a:lnTo>
                  <a:lnTo>
                    <a:pt x="29" y="105"/>
                  </a:lnTo>
                  <a:lnTo>
                    <a:pt x="31" y="111"/>
                  </a:lnTo>
                  <a:lnTo>
                    <a:pt x="36" y="116"/>
                  </a:lnTo>
                  <a:lnTo>
                    <a:pt x="40" y="118"/>
                  </a:lnTo>
                  <a:lnTo>
                    <a:pt x="49" y="118"/>
                  </a:lnTo>
                  <a:lnTo>
                    <a:pt x="51" y="118"/>
                  </a:lnTo>
                  <a:lnTo>
                    <a:pt x="53" y="116"/>
                  </a:lnTo>
                  <a:lnTo>
                    <a:pt x="58" y="111"/>
                  </a:lnTo>
                  <a:lnTo>
                    <a:pt x="58" y="109"/>
                  </a:lnTo>
                  <a:lnTo>
                    <a:pt x="58" y="107"/>
                  </a:lnTo>
                  <a:lnTo>
                    <a:pt x="58" y="102"/>
                  </a:lnTo>
                  <a:lnTo>
                    <a:pt x="58" y="98"/>
                  </a:lnTo>
                  <a:lnTo>
                    <a:pt x="56" y="96"/>
                  </a:lnTo>
                  <a:lnTo>
                    <a:pt x="53" y="91"/>
                  </a:lnTo>
                  <a:lnTo>
                    <a:pt x="51" y="87"/>
                  </a:lnTo>
                  <a:lnTo>
                    <a:pt x="42" y="82"/>
                  </a:lnTo>
                  <a:lnTo>
                    <a:pt x="31" y="76"/>
                  </a:lnTo>
                  <a:lnTo>
                    <a:pt x="20" y="69"/>
                  </a:lnTo>
                  <a:lnTo>
                    <a:pt x="15" y="65"/>
                  </a:lnTo>
                  <a:lnTo>
                    <a:pt x="11" y="60"/>
                  </a:lnTo>
                  <a:lnTo>
                    <a:pt x="7" y="56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4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0" y="13"/>
                  </a:lnTo>
                  <a:lnTo>
                    <a:pt x="82" y="18"/>
                  </a:lnTo>
                  <a:lnTo>
                    <a:pt x="85" y="22"/>
                  </a:lnTo>
                  <a:lnTo>
                    <a:pt x="87" y="29"/>
                  </a:lnTo>
                  <a:lnTo>
                    <a:pt x="87" y="38"/>
                  </a:lnTo>
                  <a:lnTo>
                    <a:pt x="58" y="38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56" y="27"/>
                  </a:lnTo>
                  <a:lnTo>
                    <a:pt x="56" y="22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2"/>
                  </a:lnTo>
                  <a:lnTo>
                    <a:pt x="36" y="45"/>
                  </a:lnTo>
                  <a:lnTo>
                    <a:pt x="40" y="49"/>
                  </a:lnTo>
                  <a:lnTo>
                    <a:pt x="49" y="53"/>
                  </a:lnTo>
                  <a:lnTo>
                    <a:pt x="58" y="60"/>
                  </a:lnTo>
                  <a:lnTo>
                    <a:pt x="64" y="62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2" y="80"/>
                  </a:lnTo>
                  <a:lnTo>
                    <a:pt x="85" y="85"/>
                  </a:lnTo>
                  <a:lnTo>
                    <a:pt x="87" y="94"/>
                  </a:lnTo>
                  <a:lnTo>
                    <a:pt x="87" y="100"/>
                  </a:lnTo>
                  <a:lnTo>
                    <a:pt x="87" y="105"/>
                  </a:lnTo>
                  <a:lnTo>
                    <a:pt x="87" y="111"/>
                  </a:lnTo>
                  <a:lnTo>
                    <a:pt x="85" y="116"/>
                  </a:lnTo>
                  <a:lnTo>
                    <a:pt x="82" y="120"/>
                  </a:lnTo>
                  <a:lnTo>
                    <a:pt x="78" y="127"/>
                  </a:lnTo>
                  <a:lnTo>
                    <a:pt x="76" y="129"/>
                  </a:lnTo>
                  <a:lnTo>
                    <a:pt x="64" y="136"/>
                  </a:lnTo>
                  <a:lnTo>
                    <a:pt x="56" y="138"/>
                  </a:lnTo>
                  <a:lnTo>
                    <a:pt x="40" y="138"/>
                  </a:lnTo>
                  <a:lnTo>
                    <a:pt x="4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725" y="192"/>
              <a:ext cx="91" cy="138"/>
            </a:xfrm>
            <a:custGeom>
              <a:avLst/>
              <a:gdLst/>
              <a:ahLst/>
              <a:cxnLst>
                <a:cxn ang="0">
                  <a:pos x="64" y="85"/>
                </a:cxn>
                <a:cxn ang="0">
                  <a:pos x="64" y="116"/>
                </a:cxn>
                <a:cxn ang="0">
                  <a:pos x="60" y="118"/>
                </a:cxn>
                <a:cxn ang="0">
                  <a:pos x="58" y="118"/>
                </a:cxn>
                <a:cxn ang="0">
                  <a:pos x="51" y="120"/>
                </a:cxn>
                <a:cxn ang="0">
                  <a:pos x="44" y="118"/>
                </a:cxn>
                <a:cxn ang="0">
                  <a:pos x="38" y="116"/>
                </a:cxn>
                <a:cxn ang="0">
                  <a:pos x="31" y="102"/>
                </a:cxn>
                <a:cxn ang="0">
                  <a:pos x="29" y="82"/>
                </a:cxn>
                <a:cxn ang="0">
                  <a:pos x="31" y="42"/>
                </a:cxn>
                <a:cxn ang="0">
                  <a:pos x="33" y="27"/>
                </a:cxn>
                <a:cxn ang="0">
                  <a:pos x="40" y="22"/>
                </a:cxn>
                <a:cxn ang="0">
                  <a:pos x="44" y="20"/>
                </a:cxn>
                <a:cxn ang="0">
                  <a:pos x="56" y="20"/>
                </a:cxn>
                <a:cxn ang="0">
                  <a:pos x="60" y="25"/>
                </a:cxn>
                <a:cxn ang="0">
                  <a:pos x="64" y="31"/>
                </a:cxn>
                <a:cxn ang="0">
                  <a:pos x="64" y="38"/>
                </a:cxn>
                <a:cxn ang="0">
                  <a:pos x="91" y="31"/>
                </a:cxn>
                <a:cxn ang="0">
                  <a:pos x="87" y="16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9" y="2"/>
                </a:cxn>
                <a:cxn ang="0">
                  <a:pos x="13" y="11"/>
                </a:cxn>
                <a:cxn ang="0">
                  <a:pos x="9" y="20"/>
                </a:cxn>
                <a:cxn ang="0">
                  <a:pos x="4" y="31"/>
                </a:cxn>
                <a:cxn ang="0">
                  <a:pos x="2" y="42"/>
                </a:cxn>
                <a:cxn ang="0">
                  <a:pos x="0" y="85"/>
                </a:cxn>
                <a:cxn ang="0">
                  <a:pos x="4" y="107"/>
                </a:cxn>
                <a:cxn ang="0">
                  <a:pos x="7" y="118"/>
                </a:cxn>
                <a:cxn ang="0">
                  <a:pos x="13" y="127"/>
                </a:cxn>
                <a:cxn ang="0">
                  <a:pos x="20" y="134"/>
                </a:cxn>
                <a:cxn ang="0">
                  <a:pos x="31" y="136"/>
                </a:cxn>
                <a:cxn ang="0">
                  <a:pos x="44" y="138"/>
                </a:cxn>
                <a:cxn ang="0">
                  <a:pos x="64" y="138"/>
                </a:cxn>
                <a:cxn ang="0">
                  <a:pos x="78" y="136"/>
                </a:cxn>
                <a:cxn ang="0">
                  <a:pos x="87" y="136"/>
                </a:cxn>
                <a:cxn ang="0">
                  <a:pos x="91" y="134"/>
                </a:cxn>
                <a:cxn ang="0">
                  <a:pos x="91" y="65"/>
                </a:cxn>
                <a:cxn ang="0">
                  <a:pos x="49" y="85"/>
                </a:cxn>
              </a:cxnLst>
              <a:rect l="0" t="0" r="r" b="b"/>
              <a:pathLst>
                <a:path w="91" h="138">
                  <a:moveTo>
                    <a:pt x="49" y="85"/>
                  </a:moveTo>
                  <a:lnTo>
                    <a:pt x="64" y="8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2" y="116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3" y="118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44" y="118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3" y="111"/>
                  </a:lnTo>
                  <a:lnTo>
                    <a:pt x="31" y="102"/>
                  </a:lnTo>
                  <a:lnTo>
                    <a:pt x="31" y="96"/>
                  </a:lnTo>
                  <a:lnTo>
                    <a:pt x="29" y="82"/>
                  </a:lnTo>
                  <a:lnTo>
                    <a:pt x="29" y="49"/>
                  </a:lnTo>
                  <a:lnTo>
                    <a:pt x="31" y="42"/>
                  </a:lnTo>
                  <a:lnTo>
                    <a:pt x="31" y="33"/>
                  </a:lnTo>
                  <a:lnTo>
                    <a:pt x="33" y="27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5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91" y="38"/>
                  </a:lnTo>
                  <a:lnTo>
                    <a:pt x="91" y="31"/>
                  </a:lnTo>
                  <a:lnTo>
                    <a:pt x="89" y="22"/>
                  </a:lnTo>
                  <a:lnTo>
                    <a:pt x="87" y="16"/>
                  </a:lnTo>
                  <a:lnTo>
                    <a:pt x="80" y="9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18" y="9"/>
                  </a:lnTo>
                  <a:lnTo>
                    <a:pt x="13" y="11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7" y="27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85"/>
                  </a:lnTo>
                  <a:lnTo>
                    <a:pt x="2" y="100"/>
                  </a:lnTo>
                  <a:lnTo>
                    <a:pt x="4" y="107"/>
                  </a:lnTo>
                  <a:lnTo>
                    <a:pt x="7" y="114"/>
                  </a:lnTo>
                  <a:lnTo>
                    <a:pt x="7" y="118"/>
                  </a:lnTo>
                  <a:lnTo>
                    <a:pt x="9" y="123"/>
                  </a:lnTo>
                  <a:lnTo>
                    <a:pt x="13" y="127"/>
                  </a:lnTo>
                  <a:lnTo>
                    <a:pt x="15" y="129"/>
                  </a:lnTo>
                  <a:lnTo>
                    <a:pt x="20" y="134"/>
                  </a:lnTo>
                  <a:lnTo>
                    <a:pt x="27" y="136"/>
                  </a:lnTo>
                  <a:lnTo>
                    <a:pt x="31" y="136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58" y="138"/>
                  </a:lnTo>
                  <a:lnTo>
                    <a:pt x="64" y="138"/>
                  </a:lnTo>
                  <a:lnTo>
                    <a:pt x="67" y="138"/>
                  </a:lnTo>
                  <a:lnTo>
                    <a:pt x="78" y="136"/>
                  </a:lnTo>
                  <a:lnTo>
                    <a:pt x="82" y="136"/>
                  </a:lnTo>
                  <a:lnTo>
                    <a:pt x="87" y="136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1" y="65"/>
                  </a:lnTo>
                  <a:lnTo>
                    <a:pt x="49" y="65"/>
                  </a:lnTo>
                  <a:lnTo>
                    <a:pt x="49" y="85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384" y="352"/>
              <a:ext cx="18" cy="2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4" y="20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3" y="9"/>
                </a:cxn>
                <a:cxn ang="0">
                  <a:pos x="13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18" h="25">
                  <a:moveTo>
                    <a:pt x="4" y="18"/>
                  </a:moveTo>
                  <a:lnTo>
                    <a:pt x="4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9"/>
                  </a:lnTo>
                  <a:lnTo>
                    <a:pt x="9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404" y="352"/>
              <a:ext cx="20" cy="25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5" y="25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0" h="25">
                  <a:moveTo>
                    <a:pt x="13" y="9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Freeform 24"/>
            <p:cNvSpPr>
              <a:spLocks noEditPoints="1"/>
            </p:cNvSpPr>
            <p:nvPr userDrawn="1"/>
          </p:nvSpPr>
          <p:spPr bwMode="auto">
            <a:xfrm>
              <a:off x="424" y="343"/>
              <a:ext cx="13" cy="34"/>
            </a:xfrm>
            <a:custGeom>
              <a:avLst/>
              <a:gdLst/>
              <a:ahLst/>
              <a:cxnLst>
                <a:cxn ang="0">
                  <a:pos x="7" y="34"/>
                </a:cxn>
                <a:cxn ang="0">
                  <a:pos x="0" y="34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7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34">
                  <a:moveTo>
                    <a:pt x="7" y="34"/>
                  </a:moveTo>
                  <a:lnTo>
                    <a:pt x="0" y="34"/>
                  </a:lnTo>
                  <a:lnTo>
                    <a:pt x="7" y="9"/>
                  </a:lnTo>
                  <a:lnTo>
                    <a:pt x="11" y="9"/>
                  </a:lnTo>
                  <a:lnTo>
                    <a:pt x="7" y="34"/>
                  </a:lnTo>
                  <a:lnTo>
                    <a:pt x="7" y="34"/>
                  </a:lnTo>
                  <a:close/>
                  <a:moveTo>
                    <a:pt x="13" y="0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Freeform 25"/>
            <p:cNvSpPr>
              <a:spLocks noEditPoints="1"/>
            </p:cNvSpPr>
            <p:nvPr userDrawn="1"/>
          </p:nvSpPr>
          <p:spPr bwMode="auto">
            <a:xfrm>
              <a:off x="734" y="343"/>
              <a:ext cx="15" cy="34"/>
            </a:xfrm>
            <a:custGeom>
              <a:avLst/>
              <a:gdLst/>
              <a:ahLst/>
              <a:cxnLst>
                <a:cxn ang="0">
                  <a:pos x="9" y="34"/>
                </a:cxn>
                <a:cxn ang="0">
                  <a:pos x="0" y="34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15" y="0"/>
                </a:cxn>
                <a:cxn ang="0">
                  <a:pos x="13" y="7"/>
                </a:cxn>
                <a:cxn ang="0">
                  <a:pos x="6" y="7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34">
                  <a:moveTo>
                    <a:pt x="9" y="34"/>
                  </a:moveTo>
                  <a:lnTo>
                    <a:pt x="0" y="34"/>
                  </a:lnTo>
                  <a:lnTo>
                    <a:pt x="6" y="9"/>
                  </a:lnTo>
                  <a:lnTo>
                    <a:pt x="13" y="9"/>
                  </a:lnTo>
                  <a:lnTo>
                    <a:pt x="9" y="34"/>
                  </a:lnTo>
                  <a:lnTo>
                    <a:pt x="9" y="34"/>
                  </a:lnTo>
                  <a:close/>
                  <a:moveTo>
                    <a:pt x="15" y="0"/>
                  </a:moveTo>
                  <a:lnTo>
                    <a:pt x="13" y="7"/>
                  </a:lnTo>
                  <a:lnTo>
                    <a:pt x="6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Freeform 26"/>
            <p:cNvSpPr>
              <a:spLocks noEditPoints="1"/>
            </p:cNvSpPr>
            <p:nvPr userDrawn="1"/>
          </p:nvSpPr>
          <p:spPr bwMode="auto">
            <a:xfrm>
              <a:off x="437" y="352"/>
              <a:ext cx="21" cy="2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18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4" y="23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2" y="25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1" y="12"/>
                </a:cxn>
                <a:cxn ang="0">
                  <a:pos x="21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4" y="12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1" h="25">
                  <a:moveTo>
                    <a:pt x="7" y="14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2"/>
                  </a:move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 userDrawn="1"/>
          </p:nvSpPr>
          <p:spPr bwMode="auto">
            <a:xfrm>
              <a:off x="458" y="352"/>
              <a:ext cx="22" cy="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15" y="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25">
                  <a:moveTo>
                    <a:pt x="11" y="5"/>
                  </a:moveTo>
                  <a:lnTo>
                    <a:pt x="13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 userDrawn="1"/>
          </p:nvSpPr>
          <p:spPr bwMode="auto">
            <a:xfrm>
              <a:off x="482" y="352"/>
              <a:ext cx="20" cy="25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0" h="25">
                  <a:moveTo>
                    <a:pt x="13" y="9"/>
                  </a:move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Freeform 29"/>
            <p:cNvSpPr>
              <a:spLocks noEditPoints="1"/>
            </p:cNvSpPr>
            <p:nvPr userDrawn="1"/>
          </p:nvSpPr>
          <p:spPr bwMode="auto">
            <a:xfrm>
              <a:off x="504" y="352"/>
              <a:ext cx="20" cy="2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6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8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4" y="23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1" y="25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0" h="25">
                  <a:moveTo>
                    <a:pt x="7" y="14"/>
                  </a:moveTo>
                  <a:lnTo>
                    <a:pt x="7" y="16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2"/>
                  </a:move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535" y="343"/>
              <a:ext cx="17" cy="34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8" h="34">
                  <a:moveTo>
                    <a:pt x="16" y="5"/>
                  </a:moveTo>
                  <a:lnTo>
                    <a:pt x="14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8" name="Freeform 31"/>
            <p:cNvSpPr>
              <a:spLocks noEditPoints="1"/>
            </p:cNvSpPr>
            <p:nvPr userDrawn="1"/>
          </p:nvSpPr>
          <p:spPr bwMode="auto">
            <a:xfrm>
              <a:off x="549" y="352"/>
              <a:ext cx="20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12"/>
                </a:cxn>
                <a:cxn ang="0">
                  <a:pos x="18" y="18"/>
                </a:cxn>
                <a:cxn ang="0">
                  <a:pos x="18" y="23"/>
                </a:cxn>
                <a:cxn ang="0">
                  <a:pos x="15" y="23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3" y="18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3" y="12"/>
                </a:cxn>
              </a:cxnLst>
              <a:rect l="0" t="0" r="r" b="b"/>
              <a:pathLst>
                <a:path w="20" h="25">
                  <a:moveTo>
                    <a:pt x="0" y="12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569" y="352"/>
              <a:ext cx="17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5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11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0" name="Freeform 33"/>
            <p:cNvSpPr>
              <a:spLocks noEditPoints="1"/>
            </p:cNvSpPr>
            <p:nvPr userDrawn="1"/>
          </p:nvSpPr>
          <p:spPr bwMode="auto">
            <a:xfrm>
              <a:off x="593" y="352"/>
              <a:ext cx="23" cy="25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8" y="25"/>
                </a:cxn>
                <a:cxn ang="0">
                  <a:pos x="14" y="25"/>
                </a:cxn>
                <a:cxn ang="0">
                  <a:pos x="14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7" y="9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20" y="9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4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7" y="18"/>
                </a:cxn>
              </a:cxnLst>
              <a:rect l="0" t="0" r="r" b="b"/>
              <a:pathLst>
                <a:path w="23" h="25">
                  <a:moveTo>
                    <a:pt x="18" y="20"/>
                  </a:moveTo>
                  <a:lnTo>
                    <a:pt x="18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9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7" y="18"/>
                  </a:moveTo>
                  <a:lnTo>
                    <a:pt x="7" y="20"/>
                  </a:lnTo>
                  <a:lnTo>
                    <a:pt x="9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625" y="352"/>
              <a:ext cx="20" cy="25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7" y="20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0" h="25">
                  <a:moveTo>
                    <a:pt x="13" y="9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2" name="Freeform 35"/>
            <p:cNvSpPr>
              <a:spLocks noEditPoints="1"/>
            </p:cNvSpPr>
            <p:nvPr userDrawn="1"/>
          </p:nvSpPr>
          <p:spPr bwMode="auto">
            <a:xfrm>
              <a:off x="667" y="352"/>
              <a:ext cx="22" cy="25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13" y="23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9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9" y="18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1" y="23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13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9" y="18"/>
                </a:cxn>
              </a:cxnLst>
              <a:rect l="0" t="0" r="r" b="b"/>
              <a:pathLst>
                <a:path w="22" h="25">
                  <a:moveTo>
                    <a:pt x="20" y="20"/>
                  </a:moveTo>
                  <a:lnTo>
                    <a:pt x="20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9" y="18"/>
                  </a:moveTo>
                  <a:lnTo>
                    <a:pt x="9" y="20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689" y="352"/>
              <a:ext cx="22" cy="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0" y="25"/>
                </a:cxn>
                <a:cxn ang="0">
                  <a:pos x="14" y="25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25">
                  <a:moveTo>
                    <a:pt x="11" y="5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0" y="25"/>
                  </a:lnTo>
                  <a:lnTo>
                    <a:pt x="14" y="25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4" name="Freeform 37"/>
            <p:cNvSpPr>
              <a:spLocks noEditPoints="1"/>
            </p:cNvSpPr>
            <p:nvPr userDrawn="1"/>
          </p:nvSpPr>
          <p:spPr bwMode="auto">
            <a:xfrm>
              <a:off x="711" y="352"/>
              <a:ext cx="25" cy="34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8" y="27"/>
                </a:cxn>
                <a:cxn ang="0">
                  <a:pos x="16" y="32"/>
                </a:cxn>
                <a:cxn ang="0">
                  <a:pos x="12" y="34"/>
                </a:cxn>
                <a:cxn ang="0">
                  <a:pos x="3" y="34"/>
                </a:cxn>
                <a:cxn ang="0">
                  <a:pos x="0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12" y="27"/>
                </a:cxn>
                <a:cxn ang="0">
                  <a:pos x="14" y="23"/>
                </a:cxn>
                <a:cxn ang="0">
                  <a:pos x="12" y="23"/>
                </a:cxn>
                <a:cxn ang="0">
                  <a:pos x="5" y="25"/>
                </a:cxn>
                <a:cxn ang="0">
                  <a:pos x="3" y="20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6" y="9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14"/>
                </a:cxn>
                <a:cxn ang="0">
                  <a:pos x="9" y="18"/>
                </a:cxn>
                <a:cxn ang="0">
                  <a:pos x="12" y="20"/>
                </a:cxn>
                <a:cxn ang="0">
                  <a:pos x="12" y="20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747" y="352"/>
              <a:ext cx="22" cy="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18" y="25"/>
                </a:cxn>
                <a:cxn ang="0">
                  <a:pos x="11" y="25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25">
                  <a:moveTo>
                    <a:pt x="11" y="5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" name="Freeform 39"/>
            <p:cNvSpPr>
              <a:spLocks noEditPoints="1"/>
            </p:cNvSpPr>
            <p:nvPr userDrawn="1"/>
          </p:nvSpPr>
          <p:spPr bwMode="auto">
            <a:xfrm>
              <a:off x="767" y="352"/>
              <a:ext cx="25" cy="34"/>
            </a:xfrm>
            <a:custGeom>
              <a:avLst/>
              <a:gdLst/>
              <a:ahLst/>
              <a:cxnLst>
                <a:cxn ang="0">
                  <a:pos x="20" y="27"/>
                </a:cxn>
                <a:cxn ang="0">
                  <a:pos x="18" y="29"/>
                </a:cxn>
                <a:cxn ang="0">
                  <a:pos x="18" y="32"/>
                </a:cxn>
                <a:cxn ang="0">
                  <a:pos x="11" y="34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0" y="29"/>
                </a:cxn>
                <a:cxn ang="0">
                  <a:pos x="9" y="27"/>
                </a:cxn>
                <a:cxn ang="0">
                  <a:pos x="9" y="32"/>
                </a:cxn>
                <a:cxn ang="0">
                  <a:pos x="11" y="29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7" y="25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5" y="12"/>
                </a:cxn>
                <a:cxn ang="0">
                  <a:pos x="5" y="7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11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6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4"/>
                </a:cxn>
                <a:cxn ang="0">
                  <a:pos x="9" y="20"/>
                </a:cxn>
                <a:cxn ang="0">
                  <a:pos x="11" y="20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lnTo>
                    <a:pt x="20" y="27"/>
                  </a:lnTo>
                  <a:lnTo>
                    <a:pt x="20" y="27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803" y="352"/>
              <a:ext cx="3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8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18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22" y="25"/>
                </a:cxn>
                <a:cxn ang="0">
                  <a:pos x="18" y="25"/>
                </a:cxn>
                <a:cxn ang="0">
                  <a:pos x="15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5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8" name="Freeform 41"/>
            <p:cNvSpPr>
              <a:spLocks noEditPoints="1"/>
            </p:cNvSpPr>
            <p:nvPr userDrawn="1"/>
          </p:nvSpPr>
          <p:spPr bwMode="auto">
            <a:xfrm>
              <a:off x="836" y="352"/>
              <a:ext cx="20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9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0" h="25">
                  <a:moveTo>
                    <a:pt x="0" y="12"/>
                  </a:moveTo>
                  <a:lnTo>
                    <a:pt x="0" y="9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856" y="352"/>
              <a:ext cx="18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 userDrawn="1"/>
          </p:nvSpPr>
          <p:spPr bwMode="auto">
            <a:xfrm>
              <a:off x="645" y="343"/>
              <a:ext cx="22" cy="34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5" y="18"/>
                </a:cxn>
                <a:cxn ang="0">
                  <a:pos x="13" y="34"/>
                </a:cxn>
                <a:cxn ang="0">
                  <a:pos x="20" y="34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7" y="9"/>
                </a:cxn>
              </a:cxnLst>
              <a:rect l="0" t="0" r="r" b="b"/>
              <a:pathLst>
                <a:path w="22" h="34">
                  <a:moveTo>
                    <a:pt x="17" y="9"/>
                  </a:move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34"/>
                  </a:lnTo>
                  <a:lnTo>
                    <a:pt x="20" y="3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 userDrawn="1"/>
          </p:nvSpPr>
          <p:spPr bwMode="auto">
            <a:xfrm>
              <a:off x="872" y="343"/>
              <a:ext cx="14" cy="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4"/>
                </a:cxn>
                <a:cxn ang="0">
                  <a:pos x="7" y="34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3" h="34">
                  <a:moveTo>
                    <a:pt x="7" y="0"/>
                  </a:moveTo>
                  <a:lnTo>
                    <a:pt x="0" y="34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2" name="Freeform 45"/>
            <p:cNvSpPr>
              <a:spLocks noEditPoints="1"/>
            </p:cNvSpPr>
            <p:nvPr userDrawn="1"/>
          </p:nvSpPr>
          <p:spPr bwMode="auto">
            <a:xfrm>
              <a:off x="883" y="343"/>
              <a:ext cx="26" cy="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3" y="12"/>
                </a:cxn>
                <a:cxn ang="0">
                  <a:pos x="13" y="9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21"/>
                </a:cxn>
                <a:cxn ang="0">
                  <a:pos x="2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3" y="32"/>
                </a:cxn>
                <a:cxn ang="0">
                  <a:pos x="11" y="34"/>
                </a:cxn>
                <a:cxn ang="0">
                  <a:pos x="18" y="34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3" y="21"/>
                </a:cxn>
                <a:cxn ang="0">
                  <a:pos x="13" y="25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7" y="29"/>
                </a:cxn>
                <a:cxn ang="0">
                  <a:pos x="7" y="27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9" y="21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3" y="21"/>
                </a:cxn>
              </a:cxnLst>
              <a:rect l="0" t="0" r="r" b="b"/>
              <a:pathLst>
                <a:path w="25" h="34">
                  <a:moveTo>
                    <a:pt x="18" y="0"/>
                  </a:move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8" y="3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3" y="21"/>
                  </a:move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384" y="192"/>
              <a:ext cx="129" cy="56"/>
            </a:xfrm>
            <a:custGeom>
              <a:avLst/>
              <a:gdLst/>
              <a:ahLst/>
              <a:cxnLst>
                <a:cxn ang="0">
                  <a:pos x="36" y="47"/>
                </a:cxn>
                <a:cxn ang="0">
                  <a:pos x="40" y="49"/>
                </a:cxn>
                <a:cxn ang="0">
                  <a:pos x="45" y="53"/>
                </a:cxn>
                <a:cxn ang="0">
                  <a:pos x="51" y="53"/>
                </a:cxn>
                <a:cxn ang="0">
                  <a:pos x="56" y="56"/>
                </a:cxn>
                <a:cxn ang="0">
                  <a:pos x="65" y="53"/>
                </a:cxn>
                <a:cxn ang="0">
                  <a:pos x="74" y="49"/>
                </a:cxn>
                <a:cxn ang="0">
                  <a:pos x="78" y="47"/>
                </a:cxn>
                <a:cxn ang="0">
                  <a:pos x="82" y="45"/>
                </a:cxn>
                <a:cxn ang="0">
                  <a:pos x="89" y="38"/>
                </a:cxn>
                <a:cxn ang="0">
                  <a:pos x="123" y="18"/>
                </a:cxn>
                <a:cxn ang="0">
                  <a:pos x="129" y="13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2" y="31"/>
                </a:cxn>
                <a:cxn ang="0">
                  <a:pos x="7" y="31"/>
                </a:cxn>
                <a:cxn ang="0">
                  <a:pos x="9" y="31"/>
                </a:cxn>
                <a:cxn ang="0">
                  <a:pos x="13" y="33"/>
                </a:cxn>
                <a:cxn ang="0">
                  <a:pos x="18" y="36"/>
                </a:cxn>
                <a:cxn ang="0">
                  <a:pos x="25" y="38"/>
                </a:cxn>
                <a:cxn ang="0">
                  <a:pos x="29" y="42"/>
                </a:cxn>
                <a:cxn ang="0">
                  <a:pos x="36" y="47"/>
                </a:cxn>
                <a:cxn ang="0">
                  <a:pos x="36" y="47"/>
                </a:cxn>
              </a:cxnLst>
              <a:rect l="0" t="0" r="r" b="b"/>
              <a:pathLst>
                <a:path w="129" h="56">
                  <a:moveTo>
                    <a:pt x="36" y="47"/>
                  </a:moveTo>
                  <a:lnTo>
                    <a:pt x="40" y="49"/>
                  </a:lnTo>
                  <a:lnTo>
                    <a:pt x="45" y="53"/>
                  </a:lnTo>
                  <a:lnTo>
                    <a:pt x="51" y="53"/>
                  </a:lnTo>
                  <a:lnTo>
                    <a:pt x="56" y="56"/>
                  </a:lnTo>
                  <a:lnTo>
                    <a:pt x="65" y="53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9" y="38"/>
                  </a:lnTo>
                  <a:lnTo>
                    <a:pt x="123" y="18"/>
                  </a:lnTo>
                  <a:lnTo>
                    <a:pt x="129" y="13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3"/>
                  </a:lnTo>
                  <a:lnTo>
                    <a:pt x="18" y="36"/>
                  </a:lnTo>
                  <a:lnTo>
                    <a:pt x="25" y="38"/>
                  </a:lnTo>
                  <a:lnTo>
                    <a:pt x="29" y="42"/>
                  </a:lnTo>
                  <a:lnTo>
                    <a:pt x="36" y="47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384" y="263"/>
              <a:ext cx="129" cy="67"/>
            </a:xfrm>
            <a:custGeom>
              <a:avLst/>
              <a:gdLst/>
              <a:ahLst/>
              <a:cxnLst>
                <a:cxn ang="0">
                  <a:pos x="85" y="27"/>
                </a:cxn>
                <a:cxn ang="0">
                  <a:pos x="69" y="11"/>
                </a:cxn>
                <a:cxn ang="0">
                  <a:pos x="67" y="11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5" y="9"/>
                </a:cxn>
                <a:cxn ang="0">
                  <a:pos x="65" y="7"/>
                </a:cxn>
                <a:cxn ang="0">
                  <a:pos x="65" y="7"/>
                </a:cxn>
                <a:cxn ang="0">
                  <a:pos x="60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5" y="3"/>
                </a:cxn>
                <a:cxn ang="0">
                  <a:pos x="40" y="3"/>
                </a:cxn>
                <a:cxn ang="0">
                  <a:pos x="36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0" y="27"/>
                </a:cxn>
                <a:cxn ang="0">
                  <a:pos x="0" y="67"/>
                </a:cxn>
                <a:cxn ang="0">
                  <a:pos x="129" y="67"/>
                </a:cxn>
                <a:cxn ang="0">
                  <a:pos x="129" y="38"/>
                </a:cxn>
                <a:cxn ang="0">
                  <a:pos x="127" y="40"/>
                </a:cxn>
                <a:cxn ang="0">
                  <a:pos x="125" y="40"/>
                </a:cxn>
                <a:cxn ang="0">
                  <a:pos x="120" y="43"/>
                </a:cxn>
                <a:cxn ang="0">
                  <a:pos x="116" y="43"/>
                </a:cxn>
                <a:cxn ang="0">
                  <a:pos x="109" y="40"/>
                </a:cxn>
                <a:cxn ang="0">
                  <a:pos x="102" y="38"/>
                </a:cxn>
                <a:cxn ang="0">
                  <a:pos x="94" y="34"/>
                </a:cxn>
                <a:cxn ang="0">
                  <a:pos x="85" y="27"/>
                </a:cxn>
                <a:cxn ang="0">
                  <a:pos x="85" y="27"/>
                </a:cxn>
              </a:cxnLst>
              <a:rect l="0" t="0" r="r" b="b"/>
              <a:pathLst>
                <a:path w="129" h="67">
                  <a:moveTo>
                    <a:pt x="85" y="27"/>
                  </a:moveTo>
                  <a:lnTo>
                    <a:pt x="69" y="11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0" y="5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5" y="3"/>
                  </a:lnTo>
                  <a:lnTo>
                    <a:pt x="40" y="3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0" y="27"/>
                  </a:lnTo>
                  <a:lnTo>
                    <a:pt x="0" y="67"/>
                  </a:lnTo>
                  <a:lnTo>
                    <a:pt x="129" y="67"/>
                  </a:lnTo>
                  <a:lnTo>
                    <a:pt x="129" y="38"/>
                  </a:lnTo>
                  <a:lnTo>
                    <a:pt x="127" y="40"/>
                  </a:lnTo>
                  <a:lnTo>
                    <a:pt x="125" y="40"/>
                  </a:lnTo>
                  <a:lnTo>
                    <a:pt x="120" y="43"/>
                  </a:lnTo>
                  <a:lnTo>
                    <a:pt x="116" y="43"/>
                  </a:lnTo>
                  <a:lnTo>
                    <a:pt x="109" y="40"/>
                  </a:lnTo>
                  <a:lnTo>
                    <a:pt x="102" y="38"/>
                  </a:lnTo>
                  <a:lnTo>
                    <a:pt x="94" y="34"/>
                  </a:lnTo>
                  <a:lnTo>
                    <a:pt x="85" y="27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384" y="232"/>
              <a:ext cx="36" cy="17"/>
            </a:xfrm>
            <a:custGeom>
              <a:avLst/>
              <a:gdLst/>
              <a:ahLst/>
              <a:cxnLst>
                <a:cxn ang="0">
                  <a:pos x="33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36" y="11"/>
                </a:cxn>
                <a:cxn ang="0">
                  <a:pos x="33" y="9"/>
                </a:cxn>
                <a:cxn ang="0">
                  <a:pos x="33" y="9"/>
                </a:cxn>
              </a:cxnLst>
              <a:rect l="0" t="0" r="r" b="b"/>
              <a:pathLst>
                <a:path w="36" h="18">
                  <a:moveTo>
                    <a:pt x="3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8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6" y="11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384" y="250"/>
              <a:ext cx="51" cy="27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49" y="7"/>
                </a:cxn>
                <a:cxn ang="0">
                  <a:pos x="45" y="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22" y="9"/>
                </a:cxn>
                <a:cxn ang="0">
                  <a:pos x="25" y="9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40" y="7"/>
                </a:cxn>
                <a:cxn ang="0">
                  <a:pos x="47" y="7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1" y="9"/>
                </a:cxn>
              </a:cxnLst>
              <a:rect l="0" t="0" r="r" b="b"/>
              <a:pathLst>
                <a:path w="51" h="27">
                  <a:moveTo>
                    <a:pt x="51" y="9"/>
                  </a:moveTo>
                  <a:lnTo>
                    <a:pt x="51" y="9"/>
                  </a:lnTo>
                  <a:lnTo>
                    <a:pt x="51" y="9"/>
                  </a:lnTo>
                  <a:lnTo>
                    <a:pt x="49" y="7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40" y="7"/>
                  </a:lnTo>
                  <a:lnTo>
                    <a:pt x="47" y="7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466" y="272"/>
              <a:ext cx="48" cy="2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2"/>
                </a:cxn>
                <a:cxn ang="0">
                  <a:pos x="43" y="2"/>
                </a:cxn>
                <a:cxn ang="0">
                  <a:pos x="43" y="5"/>
                </a:cxn>
                <a:cxn ang="0">
                  <a:pos x="36" y="9"/>
                </a:cxn>
                <a:cxn ang="0">
                  <a:pos x="34" y="11"/>
                </a:cxn>
                <a:cxn ang="0">
                  <a:pos x="29" y="14"/>
                </a:cxn>
                <a:cxn ang="0">
                  <a:pos x="27" y="16"/>
                </a:cxn>
                <a:cxn ang="0">
                  <a:pos x="23" y="16"/>
                </a:cxn>
                <a:cxn ang="0">
                  <a:pos x="18" y="18"/>
                </a:cxn>
                <a:cxn ang="0">
                  <a:pos x="7" y="16"/>
                </a:cxn>
                <a:cxn ang="0">
                  <a:pos x="0" y="14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12" y="20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5" y="25"/>
                </a:cxn>
                <a:cxn ang="0">
                  <a:pos x="34" y="22"/>
                </a:cxn>
                <a:cxn ang="0">
                  <a:pos x="43" y="18"/>
                </a:cxn>
                <a:cxn ang="0">
                  <a:pos x="43" y="18"/>
                </a:cxn>
                <a:cxn ang="0">
                  <a:pos x="45" y="18"/>
                </a:cxn>
                <a:cxn ang="0">
                  <a:pos x="45" y="18"/>
                </a:cxn>
                <a:cxn ang="0">
                  <a:pos x="45" y="18"/>
                </a:cxn>
                <a:cxn ang="0">
                  <a:pos x="45" y="16"/>
                </a:cxn>
                <a:cxn ang="0">
                  <a:pos x="47" y="16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45" y="2"/>
                  </a:lnTo>
                  <a:lnTo>
                    <a:pt x="43" y="2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3" y="16"/>
                  </a:lnTo>
                  <a:lnTo>
                    <a:pt x="18" y="18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5" y="25"/>
                  </a:lnTo>
                  <a:lnTo>
                    <a:pt x="34" y="22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451" y="245"/>
              <a:ext cx="62" cy="34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8" y="5"/>
                </a:cxn>
                <a:cxn ang="0">
                  <a:pos x="53" y="7"/>
                </a:cxn>
                <a:cxn ang="0">
                  <a:pos x="49" y="9"/>
                </a:cxn>
                <a:cxn ang="0">
                  <a:pos x="44" y="14"/>
                </a:cxn>
                <a:cxn ang="0">
                  <a:pos x="40" y="16"/>
                </a:cxn>
                <a:cxn ang="0">
                  <a:pos x="38" y="18"/>
                </a:cxn>
                <a:cxn ang="0">
                  <a:pos x="35" y="18"/>
                </a:cxn>
                <a:cxn ang="0">
                  <a:pos x="33" y="21"/>
                </a:cxn>
                <a:cxn ang="0">
                  <a:pos x="31" y="23"/>
                </a:cxn>
                <a:cxn ang="0">
                  <a:pos x="29" y="23"/>
                </a:cxn>
                <a:cxn ang="0">
                  <a:pos x="24" y="25"/>
                </a:cxn>
                <a:cxn ang="0">
                  <a:pos x="22" y="27"/>
                </a:cxn>
                <a:cxn ang="0">
                  <a:pos x="13" y="27"/>
                </a:cxn>
                <a:cxn ang="0">
                  <a:pos x="7" y="25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7" y="29"/>
                </a:cxn>
                <a:cxn ang="0">
                  <a:pos x="13" y="32"/>
                </a:cxn>
                <a:cxn ang="0">
                  <a:pos x="18" y="34"/>
                </a:cxn>
                <a:cxn ang="0">
                  <a:pos x="29" y="34"/>
                </a:cxn>
                <a:cxn ang="0">
                  <a:pos x="33" y="32"/>
                </a:cxn>
                <a:cxn ang="0">
                  <a:pos x="38" y="29"/>
                </a:cxn>
                <a:cxn ang="0">
                  <a:pos x="42" y="27"/>
                </a:cxn>
                <a:cxn ang="0">
                  <a:pos x="44" y="27"/>
                </a:cxn>
                <a:cxn ang="0">
                  <a:pos x="62" y="14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62" h="34">
                  <a:moveTo>
                    <a:pt x="62" y="0"/>
                  </a:moveTo>
                  <a:lnTo>
                    <a:pt x="58" y="5"/>
                  </a:lnTo>
                  <a:lnTo>
                    <a:pt x="53" y="7"/>
                  </a:lnTo>
                  <a:lnTo>
                    <a:pt x="49" y="9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3" y="27"/>
                  </a:lnTo>
                  <a:lnTo>
                    <a:pt x="7" y="25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7" y="29"/>
                  </a:lnTo>
                  <a:lnTo>
                    <a:pt x="13" y="32"/>
                  </a:lnTo>
                  <a:lnTo>
                    <a:pt x="18" y="34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8" y="29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433" y="219"/>
              <a:ext cx="81" cy="4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4" y="4"/>
                </a:cxn>
                <a:cxn ang="0">
                  <a:pos x="60" y="13"/>
                </a:cxn>
                <a:cxn ang="0">
                  <a:pos x="53" y="18"/>
                </a:cxn>
                <a:cxn ang="0">
                  <a:pos x="47" y="22"/>
                </a:cxn>
                <a:cxn ang="0">
                  <a:pos x="40" y="26"/>
                </a:cxn>
                <a:cxn ang="0">
                  <a:pos x="36" y="29"/>
                </a:cxn>
                <a:cxn ang="0">
                  <a:pos x="33" y="31"/>
                </a:cxn>
                <a:cxn ang="0">
                  <a:pos x="31" y="31"/>
                </a:cxn>
                <a:cxn ang="0">
                  <a:pos x="29" y="33"/>
                </a:cxn>
                <a:cxn ang="0">
                  <a:pos x="22" y="35"/>
                </a:cxn>
                <a:cxn ang="0">
                  <a:pos x="13" y="35"/>
                </a:cxn>
                <a:cxn ang="0">
                  <a:pos x="7" y="35"/>
                </a:cxn>
                <a:cxn ang="0">
                  <a:pos x="0" y="33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7" y="38"/>
                </a:cxn>
                <a:cxn ang="0">
                  <a:pos x="9" y="40"/>
                </a:cxn>
                <a:cxn ang="0">
                  <a:pos x="18" y="42"/>
                </a:cxn>
                <a:cxn ang="0">
                  <a:pos x="22" y="44"/>
                </a:cxn>
                <a:cxn ang="0">
                  <a:pos x="31" y="44"/>
                </a:cxn>
                <a:cxn ang="0">
                  <a:pos x="33" y="42"/>
                </a:cxn>
                <a:cxn ang="0">
                  <a:pos x="38" y="40"/>
                </a:cxn>
                <a:cxn ang="0">
                  <a:pos x="42" y="38"/>
                </a:cxn>
                <a:cxn ang="0">
                  <a:pos x="45" y="35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60" y="26"/>
                </a:cxn>
                <a:cxn ang="0">
                  <a:pos x="76" y="18"/>
                </a:cxn>
                <a:cxn ang="0">
                  <a:pos x="80" y="13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80" h="44">
                  <a:moveTo>
                    <a:pt x="80" y="0"/>
                  </a:moveTo>
                  <a:lnTo>
                    <a:pt x="74" y="4"/>
                  </a:lnTo>
                  <a:lnTo>
                    <a:pt x="60" y="13"/>
                  </a:lnTo>
                  <a:lnTo>
                    <a:pt x="53" y="18"/>
                  </a:lnTo>
                  <a:lnTo>
                    <a:pt x="47" y="22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2" y="35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5" y="35"/>
                  </a:lnTo>
                  <a:lnTo>
                    <a:pt x="49" y="33"/>
                  </a:lnTo>
                  <a:lnTo>
                    <a:pt x="53" y="31"/>
                  </a:lnTo>
                  <a:lnTo>
                    <a:pt x="60" y="26"/>
                  </a:lnTo>
                  <a:lnTo>
                    <a:pt x="76" y="18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018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18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AF3A-4B22-4BD8-9AE9-944DA6B0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7BE9-18DC-448C-A96D-91E6BB06A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5157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2983-CA8C-4754-BB80-417FB8449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91DB-9D61-40E6-A911-49EC163C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9034-FC83-409E-9874-A0A040088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C48F-3E24-4B58-AFB1-96E364A40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5D23-73AB-4ED2-B911-5E9C3117A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2A7B-C93E-4BC8-B1FC-CE5B7D7E6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7AEA-8F2D-42B9-A0F6-29523FA98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7F19-1DA7-4ACB-8DE4-E6FC2CC55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64CAB1D1-9F59-4F6C-8BA6-AA24259E7E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6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008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008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008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008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008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1008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0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381000" y="6365875"/>
            <a:ext cx="914400" cy="339725"/>
            <a:chOff x="384" y="192"/>
            <a:chExt cx="528" cy="196"/>
          </a:xfrm>
        </p:grpSpPr>
        <p:sp>
          <p:nvSpPr>
            <p:cNvPr id="1100817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384" y="192"/>
              <a:ext cx="5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18" name="Freeform 18"/>
            <p:cNvSpPr>
              <a:spLocks/>
            </p:cNvSpPr>
            <p:nvPr userDrawn="1"/>
          </p:nvSpPr>
          <p:spPr bwMode="auto">
            <a:xfrm>
              <a:off x="535" y="194"/>
              <a:ext cx="94" cy="13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103"/>
                </a:cxn>
                <a:cxn ang="0">
                  <a:pos x="92" y="109"/>
                </a:cxn>
                <a:cxn ang="0">
                  <a:pos x="87" y="118"/>
                </a:cxn>
                <a:cxn ang="0">
                  <a:pos x="83" y="123"/>
                </a:cxn>
                <a:cxn ang="0">
                  <a:pos x="81" y="125"/>
                </a:cxn>
                <a:cxn ang="0">
                  <a:pos x="76" y="129"/>
                </a:cxn>
                <a:cxn ang="0">
                  <a:pos x="74" y="132"/>
                </a:cxn>
                <a:cxn ang="0">
                  <a:pos x="70" y="134"/>
                </a:cxn>
                <a:cxn ang="0">
                  <a:pos x="65" y="134"/>
                </a:cxn>
                <a:cxn ang="0">
                  <a:pos x="58" y="136"/>
                </a:cxn>
                <a:cxn ang="0">
                  <a:pos x="54" y="136"/>
                </a:cxn>
                <a:cxn ang="0">
                  <a:pos x="47" y="136"/>
                </a:cxn>
                <a:cxn ang="0">
                  <a:pos x="36" y="136"/>
                </a:cxn>
                <a:cxn ang="0">
                  <a:pos x="27" y="134"/>
                </a:cxn>
                <a:cxn ang="0">
                  <a:pos x="23" y="132"/>
                </a:cxn>
                <a:cxn ang="0">
                  <a:pos x="18" y="129"/>
                </a:cxn>
                <a:cxn ang="0">
                  <a:pos x="16" y="127"/>
                </a:cxn>
                <a:cxn ang="0">
                  <a:pos x="12" y="125"/>
                </a:cxn>
                <a:cxn ang="0">
                  <a:pos x="9" y="123"/>
                </a:cxn>
                <a:cxn ang="0">
                  <a:pos x="9" y="118"/>
                </a:cxn>
                <a:cxn ang="0">
                  <a:pos x="5" y="116"/>
                </a:cxn>
                <a:cxn ang="0">
                  <a:pos x="5" y="112"/>
                </a:cxn>
                <a:cxn ang="0">
                  <a:pos x="3" y="103"/>
                </a:cxn>
                <a:cxn ang="0">
                  <a:pos x="0" y="9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94"/>
                </a:cxn>
                <a:cxn ang="0">
                  <a:pos x="29" y="100"/>
                </a:cxn>
                <a:cxn ang="0">
                  <a:pos x="32" y="103"/>
                </a:cxn>
                <a:cxn ang="0">
                  <a:pos x="32" y="109"/>
                </a:cxn>
                <a:cxn ang="0">
                  <a:pos x="34" y="112"/>
                </a:cxn>
                <a:cxn ang="0">
                  <a:pos x="36" y="114"/>
                </a:cxn>
                <a:cxn ang="0">
                  <a:pos x="41" y="116"/>
                </a:cxn>
                <a:cxn ang="0">
                  <a:pos x="43" y="116"/>
                </a:cxn>
                <a:cxn ang="0">
                  <a:pos x="52" y="116"/>
                </a:cxn>
                <a:cxn ang="0">
                  <a:pos x="58" y="114"/>
                </a:cxn>
                <a:cxn ang="0">
                  <a:pos x="61" y="109"/>
                </a:cxn>
                <a:cxn ang="0">
                  <a:pos x="63" y="107"/>
                </a:cxn>
                <a:cxn ang="0">
                  <a:pos x="65" y="98"/>
                </a:cxn>
                <a:cxn ang="0">
                  <a:pos x="65" y="94"/>
                </a:cxn>
                <a:cxn ang="0">
                  <a:pos x="65" y="0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4" h="136">
                  <a:moveTo>
                    <a:pt x="94" y="0"/>
                  </a:moveTo>
                  <a:lnTo>
                    <a:pt x="94" y="103"/>
                  </a:lnTo>
                  <a:lnTo>
                    <a:pt x="92" y="109"/>
                  </a:lnTo>
                  <a:lnTo>
                    <a:pt x="87" y="118"/>
                  </a:lnTo>
                  <a:lnTo>
                    <a:pt x="83" y="123"/>
                  </a:lnTo>
                  <a:lnTo>
                    <a:pt x="81" y="125"/>
                  </a:lnTo>
                  <a:lnTo>
                    <a:pt x="76" y="129"/>
                  </a:lnTo>
                  <a:lnTo>
                    <a:pt x="74" y="132"/>
                  </a:lnTo>
                  <a:lnTo>
                    <a:pt x="70" y="134"/>
                  </a:lnTo>
                  <a:lnTo>
                    <a:pt x="65" y="134"/>
                  </a:lnTo>
                  <a:lnTo>
                    <a:pt x="58" y="136"/>
                  </a:lnTo>
                  <a:lnTo>
                    <a:pt x="54" y="136"/>
                  </a:lnTo>
                  <a:lnTo>
                    <a:pt x="47" y="136"/>
                  </a:lnTo>
                  <a:lnTo>
                    <a:pt x="36" y="136"/>
                  </a:lnTo>
                  <a:lnTo>
                    <a:pt x="27" y="134"/>
                  </a:lnTo>
                  <a:lnTo>
                    <a:pt x="23" y="132"/>
                  </a:lnTo>
                  <a:lnTo>
                    <a:pt x="18" y="129"/>
                  </a:lnTo>
                  <a:lnTo>
                    <a:pt x="16" y="127"/>
                  </a:lnTo>
                  <a:lnTo>
                    <a:pt x="12" y="125"/>
                  </a:lnTo>
                  <a:lnTo>
                    <a:pt x="9" y="123"/>
                  </a:lnTo>
                  <a:lnTo>
                    <a:pt x="9" y="118"/>
                  </a:lnTo>
                  <a:lnTo>
                    <a:pt x="5" y="116"/>
                  </a:lnTo>
                  <a:lnTo>
                    <a:pt x="5" y="112"/>
                  </a:lnTo>
                  <a:lnTo>
                    <a:pt x="3" y="103"/>
                  </a:lnTo>
                  <a:lnTo>
                    <a:pt x="0" y="9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94"/>
                  </a:lnTo>
                  <a:lnTo>
                    <a:pt x="29" y="100"/>
                  </a:lnTo>
                  <a:lnTo>
                    <a:pt x="32" y="103"/>
                  </a:lnTo>
                  <a:lnTo>
                    <a:pt x="32" y="109"/>
                  </a:lnTo>
                  <a:lnTo>
                    <a:pt x="34" y="112"/>
                  </a:lnTo>
                  <a:lnTo>
                    <a:pt x="36" y="114"/>
                  </a:lnTo>
                  <a:lnTo>
                    <a:pt x="41" y="116"/>
                  </a:lnTo>
                  <a:lnTo>
                    <a:pt x="43" y="116"/>
                  </a:lnTo>
                  <a:lnTo>
                    <a:pt x="52" y="116"/>
                  </a:lnTo>
                  <a:lnTo>
                    <a:pt x="58" y="114"/>
                  </a:lnTo>
                  <a:lnTo>
                    <a:pt x="61" y="109"/>
                  </a:lnTo>
                  <a:lnTo>
                    <a:pt x="63" y="107"/>
                  </a:lnTo>
                  <a:lnTo>
                    <a:pt x="65" y="98"/>
                  </a:lnTo>
                  <a:lnTo>
                    <a:pt x="65" y="94"/>
                  </a:lnTo>
                  <a:lnTo>
                    <a:pt x="6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19" name="Freeform 19"/>
            <p:cNvSpPr>
              <a:spLocks/>
            </p:cNvSpPr>
            <p:nvPr userDrawn="1"/>
          </p:nvSpPr>
          <p:spPr bwMode="auto">
            <a:xfrm>
              <a:off x="634" y="192"/>
              <a:ext cx="86" cy="138"/>
            </a:xfrm>
            <a:custGeom>
              <a:avLst/>
              <a:gdLst/>
              <a:ahLst/>
              <a:cxnLst>
                <a:cxn ang="0">
                  <a:pos x="33" y="138"/>
                </a:cxn>
                <a:cxn ang="0">
                  <a:pos x="24" y="136"/>
                </a:cxn>
                <a:cxn ang="0">
                  <a:pos x="15" y="134"/>
                </a:cxn>
                <a:cxn ang="0">
                  <a:pos x="6" y="125"/>
                </a:cxn>
                <a:cxn ang="0">
                  <a:pos x="2" y="111"/>
                </a:cxn>
                <a:cxn ang="0">
                  <a:pos x="0" y="96"/>
                </a:cxn>
                <a:cxn ang="0">
                  <a:pos x="28" y="100"/>
                </a:cxn>
                <a:cxn ang="0">
                  <a:pos x="31" y="111"/>
                </a:cxn>
                <a:cxn ang="0">
                  <a:pos x="35" y="116"/>
                </a:cxn>
                <a:cxn ang="0">
                  <a:pos x="46" y="118"/>
                </a:cxn>
                <a:cxn ang="0">
                  <a:pos x="53" y="116"/>
                </a:cxn>
                <a:cxn ang="0">
                  <a:pos x="57" y="109"/>
                </a:cxn>
                <a:cxn ang="0">
                  <a:pos x="57" y="98"/>
                </a:cxn>
                <a:cxn ang="0">
                  <a:pos x="53" y="91"/>
                </a:cxn>
                <a:cxn ang="0">
                  <a:pos x="40" y="82"/>
                </a:cxn>
                <a:cxn ang="0">
                  <a:pos x="15" y="65"/>
                </a:cxn>
                <a:cxn ang="0">
                  <a:pos x="4" y="49"/>
                </a:cxn>
                <a:cxn ang="0">
                  <a:pos x="2" y="29"/>
                </a:cxn>
                <a:cxn ang="0">
                  <a:pos x="6" y="16"/>
                </a:cxn>
                <a:cxn ang="0">
                  <a:pos x="13" y="9"/>
                </a:cxn>
                <a:cxn ang="0">
                  <a:pos x="24" y="2"/>
                </a:cxn>
                <a:cxn ang="0">
                  <a:pos x="46" y="0"/>
                </a:cxn>
                <a:cxn ang="0">
                  <a:pos x="64" y="2"/>
                </a:cxn>
                <a:cxn ang="0">
                  <a:pos x="77" y="9"/>
                </a:cxn>
                <a:cxn ang="0">
                  <a:pos x="82" y="13"/>
                </a:cxn>
                <a:cxn ang="0">
                  <a:pos x="84" y="22"/>
                </a:cxn>
                <a:cxn ang="0">
                  <a:pos x="84" y="38"/>
                </a:cxn>
                <a:cxn ang="0">
                  <a:pos x="57" y="36"/>
                </a:cxn>
                <a:cxn ang="0">
                  <a:pos x="55" y="27"/>
                </a:cxn>
                <a:cxn ang="0">
                  <a:pos x="49" y="20"/>
                </a:cxn>
                <a:cxn ang="0">
                  <a:pos x="35" y="22"/>
                </a:cxn>
                <a:cxn ang="0">
                  <a:pos x="31" y="31"/>
                </a:cxn>
                <a:cxn ang="0">
                  <a:pos x="33" y="42"/>
                </a:cxn>
                <a:cxn ang="0">
                  <a:pos x="40" y="49"/>
                </a:cxn>
                <a:cxn ang="0">
                  <a:pos x="60" y="60"/>
                </a:cxn>
                <a:cxn ang="0">
                  <a:pos x="69" y="67"/>
                </a:cxn>
                <a:cxn ang="0">
                  <a:pos x="82" y="80"/>
                </a:cxn>
                <a:cxn ang="0">
                  <a:pos x="86" y="94"/>
                </a:cxn>
                <a:cxn ang="0">
                  <a:pos x="84" y="116"/>
                </a:cxn>
                <a:cxn ang="0">
                  <a:pos x="80" y="125"/>
                </a:cxn>
                <a:cxn ang="0">
                  <a:pos x="75" y="129"/>
                </a:cxn>
                <a:cxn ang="0">
                  <a:pos x="55" y="138"/>
                </a:cxn>
                <a:cxn ang="0">
                  <a:pos x="40" y="138"/>
                </a:cxn>
              </a:cxnLst>
              <a:rect l="0" t="0" r="r" b="b"/>
              <a:pathLst>
                <a:path w="86" h="138">
                  <a:moveTo>
                    <a:pt x="40" y="138"/>
                  </a:moveTo>
                  <a:lnTo>
                    <a:pt x="33" y="138"/>
                  </a:lnTo>
                  <a:lnTo>
                    <a:pt x="28" y="138"/>
                  </a:lnTo>
                  <a:lnTo>
                    <a:pt x="24" y="136"/>
                  </a:lnTo>
                  <a:lnTo>
                    <a:pt x="20" y="136"/>
                  </a:lnTo>
                  <a:lnTo>
                    <a:pt x="15" y="134"/>
                  </a:lnTo>
                  <a:lnTo>
                    <a:pt x="11" y="131"/>
                  </a:lnTo>
                  <a:lnTo>
                    <a:pt x="6" y="125"/>
                  </a:lnTo>
                  <a:lnTo>
                    <a:pt x="2" y="120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28" y="96"/>
                  </a:lnTo>
                  <a:lnTo>
                    <a:pt x="28" y="100"/>
                  </a:lnTo>
                  <a:lnTo>
                    <a:pt x="28" y="105"/>
                  </a:lnTo>
                  <a:lnTo>
                    <a:pt x="31" y="111"/>
                  </a:lnTo>
                  <a:lnTo>
                    <a:pt x="33" y="114"/>
                  </a:lnTo>
                  <a:lnTo>
                    <a:pt x="35" y="116"/>
                  </a:lnTo>
                  <a:lnTo>
                    <a:pt x="40" y="118"/>
                  </a:lnTo>
                  <a:lnTo>
                    <a:pt x="46" y="118"/>
                  </a:lnTo>
                  <a:lnTo>
                    <a:pt x="51" y="118"/>
                  </a:lnTo>
                  <a:lnTo>
                    <a:pt x="53" y="116"/>
                  </a:lnTo>
                  <a:lnTo>
                    <a:pt x="55" y="111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98"/>
                  </a:lnTo>
                  <a:lnTo>
                    <a:pt x="55" y="96"/>
                  </a:lnTo>
                  <a:lnTo>
                    <a:pt x="53" y="91"/>
                  </a:lnTo>
                  <a:lnTo>
                    <a:pt x="49" y="87"/>
                  </a:lnTo>
                  <a:lnTo>
                    <a:pt x="40" y="82"/>
                  </a:lnTo>
                  <a:lnTo>
                    <a:pt x="31" y="76"/>
                  </a:lnTo>
                  <a:lnTo>
                    <a:pt x="15" y="65"/>
                  </a:lnTo>
                  <a:lnTo>
                    <a:pt x="11" y="60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1" y="4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1" y="31"/>
                  </a:lnTo>
                  <a:lnTo>
                    <a:pt x="31" y="38"/>
                  </a:lnTo>
                  <a:lnTo>
                    <a:pt x="33" y="42"/>
                  </a:lnTo>
                  <a:lnTo>
                    <a:pt x="35" y="45"/>
                  </a:lnTo>
                  <a:lnTo>
                    <a:pt x="40" y="49"/>
                  </a:lnTo>
                  <a:lnTo>
                    <a:pt x="49" y="53"/>
                  </a:lnTo>
                  <a:lnTo>
                    <a:pt x="60" y="60"/>
                  </a:lnTo>
                  <a:lnTo>
                    <a:pt x="64" y="62"/>
                  </a:lnTo>
                  <a:lnTo>
                    <a:pt x="69" y="67"/>
                  </a:lnTo>
                  <a:lnTo>
                    <a:pt x="75" y="71"/>
                  </a:lnTo>
                  <a:lnTo>
                    <a:pt x="82" y="80"/>
                  </a:lnTo>
                  <a:lnTo>
                    <a:pt x="84" y="85"/>
                  </a:lnTo>
                  <a:lnTo>
                    <a:pt x="86" y="94"/>
                  </a:lnTo>
                  <a:lnTo>
                    <a:pt x="86" y="105"/>
                  </a:lnTo>
                  <a:lnTo>
                    <a:pt x="84" y="116"/>
                  </a:lnTo>
                  <a:lnTo>
                    <a:pt x="82" y="120"/>
                  </a:lnTo>
                  <a:lnTo>
                    <a:pt x="80" y="125"/>
                  </a:lnTo>
                  <a:lnTo>
                    <a:pt x="77" y="127"/>
                  </a:lnTo>
                  <a:lnTo>
                    <a:pt x="75" y="129"/>
                  </a:lnTo>
                  <a:lnTo>
                    <a:pt x="64" y="136"/>
                  </a:lnTo>
                  <a:lnTo>
                    <a:pt x="55" y="138"/>
                  </a:lnTo>
                  <a:lnTo>
                    <a:pt x="40" y="138"/>
                  </a:lnTo>
                  <a:lnTo>
                    <a:pt x="4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0" name="Freeform 20"/>
            <p:cNvSpPr>
              <a:spLocks/>
            </p:cNvSpPr>
            <p:nvPr userDrawn="1"/>
          </p:nvSpPr>
          <p:spPr bwMode="auto">
            <a:xfrm>
              <a:off x="823" y="192"/>
              <a:ext cx="87" cy="138"/>
            </a:xfrm>
            <a:custGeom>
              <a:avLst/>
              <a:gdLst/>
              <a:ahLst/>
              <a:cxnLst>
                <a:cxn ang="0">
                  <a:pos x="33" y="138"/>
                </a:cxn>
                <a:cxn ang="0">
                  <a:pos x="22" y="136"/>
                </a:cxn>
                <a:cxn ang="0">
                  <a:pos x="15" y="134"/>
                </a:cxn>
                <a:cxn ang="0">
                  <a:pos x="7" y="125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29" y="105"/>
                </a:cxn>
                <a:cxn ang="0">
                  <a:pos x="36" y="116"/>
                </a:cxn>
                <a:cxn ang="0">
                  <a:pos x="49" y="118"/>
                </a:cxn>
                <a:cxn ang="0">
                  <a:pos x="53" y="116"/>
                </a:cxn>
                <a:cxn ang="0">
                  <a:pos x="58" y="109"/>
                </a:cxn>
                <a:cxn ang="0">
                  <a:pos x="58" y="102"/>
                </a:cxn>
                <a:cxn ang="0">
                  <a:pos x="56" y="96"/>
                </a:cxn>
                <a:cxn ang="0">
                  <a:pos x="51" y="87"/>
                </a:cxn>
                <a:cxn ang="0">
                  <a:pos x="31" y="76"/>
                </a:cxn>
                <a:cxn ang="0">
                  <a:pos x="15" y="65"/>
                </a:cxn>
                <a:cxn ang="0">
                  <a:pos x="7" y="56"/>
                </a:cxn>
                <a:cxn ang="0">
                  <a:pos x="2" y="45"/>
                </a:cxn>
                <a:cxn ang="0">
                  <a:pos x="2" y="29"/>
                </a:cxn>
                <a:cxn ang="0">
                  <a:pos x="7" y="16"/>
                </a:cxn>
                <a:cxn ang="0">
                  <a:pos x="13" y="9"/>
                </a:cxn>
                <a:cxn ang="0">
                  <a:pos x="20" y="4"/>
                </a:cxn>
                <a:cxn ang="0">
                  <a:pos x="36" y="0"/>
                </a:cxn>
                <a:cxn ang="0">
                  <a:pos x="56" y="0"/>
                </a:cxn>
                <a:cxn ang="0">
                  <a:pos x="71" y="4"/>
                </a:cxn>
                <a:cxn ang="0">
                  <a:pos x="80" y="11"/>
                </a:cxn>
                <a:cxn ang="0">
                  <a:pos x="82" y="18"/>
                </a:cxn>
                <a:cxn ang="0">
                  <a:pos x="87" y="29"/>
                </a:cxn>
                <a:cxn ang="0">
                  <a:pos x="58" y="38"/>
                </a:cxn>
                <a:cxn ang="0">
                  <a:pos x="58" y="29"/>
                </a:cxn>
                <a:cxn ang="0">
                  <a:pos x="56" y="22"/>
                </a:cxn>
                <a:cxn ang="0">
                  <a:pos x="49" y="20"/>
                </a:cxn>
                <a:cxn ang="0">
                  <a:pos x="36" y="22"/>
                </a:cxn>
                <a:cxn ang="0">
                  <a:pos x="33" y="25"/>
                </a:cxn>
                <a:cxn ang="0">
                  <a:pos x="31" y="31"/>
                </a:cxn>
                <a:cxn ang="0">
                  <a:pos x="31" y="38"/>
                </a:cxn>
                <a:cxn ang="0">
                  <a:pos x="36" y="45"/>
                </a:cxn>
                <a:cxn ang="0">
                  <a:pos x="49" y="53"/>
                </a:cxn>
                <a:cxn ang="0">
                  <a:pos x="64" y="62"/>
                </a:cxn>
                <a:cxn ang="0">
                  <a:pos x="78" y="76"/>
                </a:cxn>
                <a:cxn ang="0">
                  <a:pos x="85" y="85"/>
                </a:cxn>
                <a:cxn ang="0">
                  <a:pos x="87" y="100"/>
                </a:cxn>
                <a:cxn ang="0">
                  <a:pos x="87" y="111"/>
                </a:cxn>
                <a:cxn ang="0">
                  <a:pos x="82" y="120"/>
                </a:cxn>
                <a:cxn ang="0">
                  <a:pos x="76" y="129"/>
                </a:cxn>
                <a:cxn ang="0">
                  <a:pos x="56" y="138"/>
                </a:cxn>
                <a:cxn ang="0">
                  <a:pos x="40" y="138"/>
                </a:cxn>
              </a:cxnLst>
              <a:rect l="0" t="0" r="r" b="b"/>
              <a:pathLst>
                <a:path w="87" h="138">
                  <a:moveTo>
                    <a:pt x="40" y="138"/>
                  </a:moveTo>
                  <a:lnTo>
                    <a:pt x="33" y="138"/>
                  </a:lnTo>
                  <a:lnTo>
                    <a:pt x="29" y="138"/>
                  </a:lnTo>
                  <a:lnTo>
                    <a:pt x="22" y="136"/>
                  </a:lnTo>
                  <a:lnTo>
                    <a:pt x="20" y="136"/>
                  </a:lnTo>
                  <a:lnTo>
                    <a:pt x="15" y="134"/>
                  </a:lnTo>
                  <a:lnTo>
                    <a:pt x="11" y="131"/>
                  </a:lnTo>
                  <a:lnTo>
                    <a:pt x="7" y="125"/>
                  </a:lnTo>
                  <a:lnTo>
                    <a:pt x="2" y="120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29" y="96"/>
                  </a:lnTo>
                  <a:lnTo>
                    <a:pt x="29" y="105"/>
                  </a:lnTo>
                  <a:lnTo>
                    <a:pt x="31" y="111"/>
                  </a:lnTo>
                  <a:lnTo>
                    <a:pt x="36" y="116"/>
                  </a:lnTo>
                  <a:lnTo>
                    <a:pt x="40" y="118"/>
                  </a:lnTo>
                  <a:lnTo>
                    <a:pt x="49" y="118"/>
                  </a:lnTo>
                  <a:lnTo>
                    <a:pt x="51" y="118"/>
                  </a:lnTo>
                  <a:lnTo>
                    <a:pt x="53" y="116"/>
                  </a:lnTo>
                  <a:lnTo>
                    <a:pt x="58" y="111"/>
                  </a:lnTo>
                  <a:lnTo>
                    <a:pt x="58" y="109"/>
                  </a:lnTo>
                  <a:lnTo>
                    <a:pt x="58" y="107"/>
                  </a:lnTo>
                  <a:lnTo>
                    <a:pt x="58" y="102"/>
                  </a:lnTo>
                  <a:lnTo>
                    <a:pt x="58" y="98"/>
                  </a:lnTo>
                  <a:lnTo>
                    <a:pt x="56" y="96"/>
                  </a:lnTo>
                  <a:lnTo>
                    <a:pt x="53" y="91"/>
                  </a:lnTo>
                  <a:lnTo>
                    <a:pt x="51" y="87"/>
                  </a:lnTo>
                  <a:lnTo>
                    <a:pt x="42" y="82"/>
                  </a:lnTo>
                  <a:lnTo>
                    <a:pt x="31" y="76"/>
                  </a:lnTo>
                  <a:lnTo>
                    <a:pt x="20" y="69"/>
                  </a:lnTo>
                  <a:lnTo>
                    <a:pt x="15" y="65"/>
                  </a:lnTo>
                  <a:lnTo>
                    <a:pt x="11" y="60"/>
                  </a:lnTo>
                  <a:lnTo>
                    <a:pt x="7" y="56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4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0" y="13"/>
                  </a:lnTo>
                  <a:lnTo>
                    <a:pt x="82" y="18"/>
                  </a:lnTo>
                  <a:lnTo>
                    <a:pt x="85" y="22"/>
                  </a:lnTo>
                  <a:lnTo>
                    <a:pt x="87" y="29"/>
                  </a:lnTo>
                  <a:lnTo>
                    <a:pt x="87" y="38"/>
                  </a:lnTo>
                  <a:lnTo>
                    <a:pt x="58" y="38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56" y="27"/>
                  </a:lnTo>
                  <a:lnTo>
                    <a:pt x="56" y="22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2"/>
                  </a:lnTo>
                  <a:lnTo>
                    <a:pt x="36" y="45"/>
                  </a:lnTo>
                  <a:lnTo>
                    <a:pt x="40" y="49"/>
                  </a:lnTo>
                  <a:lnTo>
                    <a:pt x="49" y="53"/>
                  </a:lnTo>
                  <a:lnTo>
                    <a:pt x="58" y="60"/>
                  </a:lnTo>
                  <a:lnTo>
                    <a:pt x="64" y="62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2" y="80"/>
                  </a:lnTo>
                  <a:lnTo>
                    <a:pt x="85" y="85"/>
                  </a:lnTo>
                  <a:lnTo>
                    <a:pt x="87" y="94"/>
                  </a:lnTo>
                  <a:lnTo>
                    <a:pt x="87" y="100"/>
                  </a:lnTo>
                  <a:lnTo>
                    <a:pt x="87" y="105"/>
                  </a:lnTo>
                  <a:lnTo>
                    <a:pt x="87" y="111"/>
                  </a:lnTo>
                  <a:lnTo>
                    <a:pt x="85" y="116"/>
                  </a:lnTo>
                  <a:lnTo>
                    <a:pt x="82" y="120"/>
                  </a:lnTo>
                  <a:lnTo>
                    <a:pt x="78" y="127"/>
                  </a:lnTo>
                  <a:lnTo>
                    <a:pt x="76" y="129"/>
                  </a:lnTo>
                  <a:lnTo>
                    <a:pt x="64" y="136"/>
                  </a:lnTo>
                  <a:lnTo>
                    <a:pt x="56" y="138"/>
                  </a:lnTo>
                  <a:lnTo>
                    <a:pt x="40" y="138"/>
                  </a:lnTo>
                  <a:lnTo>
                    <a:pt x="4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1" name="Freeform 21"/>
            <p:cNvSpPr>
              <a:spLocks/>
            </p:cNvSpPr>
            <p:nvPr userDrawn="1"/>
          </p:nvSpPr>
          <p:spPr bwMode="auto">
            <a:xfrm>
              <a:off x="725" y="192"/>
              <a:ext cx="91" cy="138"/>
            </a:xfrm>
            <a:custGeom>
              <a:avLst/>
              <a:gdLst/>
              <a:ahLst/>
              <a:cxnLst>
                <a:cxn ang="0">
                  <a:pos x="64" y="85"/>
                </a:cxn>
                <a:cxn ang="0">
                  <a:pos x="64" y="116"/>
                </a:cxn>
                <a:cxn ang="0">
                  <a:pos x="60" y="118"/>
                </a:cxn>
                <a:cxn ang="0">
                  <a:pos x="58" y="118"/>
                </a:cxn>
                <a:cxn ang="0">
                  <a:pos x="51" y="120"/>
                </a:cxn>
                <a:cxn ang="0">
                  <a:pos x="44" y="118"/>
                </a:cxn>
                <a:cxn ang="0">
                  <a:pos x="38" y="116"/>
                </a:cxn>
                <a:cxn ang="0">
                  <a:pos x="31" y="102"/>
                </a:cxn>
                <a:cxn ang="0">
                  <a:pos x="29" y="82"/>
                </a:cxn>
                <a:cxn ang="0">
                  <a:pos x="31" y="42"/>
                </a:cxn>
                <a:cxn ang="0">
                  <a:pos x="33" y="27"/>
                </a:cxn>
                <a:cxn ang="0">
                  <a:pos x="40" y="22"/>
                </a:cxn>
                <a:cxn ang="0">
                  <a:pos x="44" y="20"/>
                </a:cxn>
                <a:cxn ang="0">
                  <a:pos x="56" y="20"/>
                </a:cxn>
                <a:cxn ang="0">
                  <a:pos x="60" y="25"/>
                </a:cxn>
                <a:cxn ang="0">
                  <a:pos x="64" y="31"/>
                </a:cxn>
                <a:cxn ang="0">
                  <a:pos x="64" y="38"/>
                </a:cxn>
                <a:cxn ang="0">
                  <a:pos x="91" y="31"/>
                </a:cxn>
                <a:cxn ang="0">
                  <a:pos x="87" y="16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9" y="2"/>
                </a:cxn>
                <a:cxn ang="0">
                  <a:pos x="13" y="11"/>
                </a:cxn>
                <a:cxn ang="0">
                  <a:pos x="9" y="20"/>
                </a:cxn>
                <a:cxn ang="0">
                  <a:pos x="4" y="31"/>
                </a:cxn>
                <a:cxn ang="0">
                  <a:pos x="2" y="42"/>
                </a:cxn>
                <a:cxn ang="0">
                  <a:pos x="0" y="85"/>
                </a:cxn>
                <a:cxn ang="0">
                  <a:pos x="4" y="107"/>
                </a:cxn>
                <a:cxn ang="0">
                  <a:pos x="7" y="118"/>
                </a:cxn>
                <a:cxn ang="0">
                  <a:pos x="13" y="127"/>
                </a:cxn>
                <a:cxn ang="0">
                  <a:pos x="20" y="134"/>
                </a:cxn>
                <a:cxn ang="0">
                  <a:pos x="31" y="136"/>
                </a:cxn>
                <a:cxn ang="0">
                  <a:pos x="44" y="138"/>
                </a:cxn>
                <a:cxn ang="0">
                  <a:pos x="64" y="138"/>
                </a:cxn>
                <a:cxn ang="0">
                  <a:pos x="78" y="136"/>
                </a:cxn>
                <a:cxn ang="0">
                  <a:pos x="87" y="136"/>
                </a:cxn>
                <a:cxn ang="0">
                  <a:pos x="91" y="134"/>
                </a:cxn>
                <a:cxn ang="0">
                  <a:pos x="91" y="65"/>
                </a:cxn>
                <a:cxn ang="0">
                  <a:pos x="49" y="85"/>
                </a:cxn>
              </a:cxnLst>
              <a:rect l="0" t="0" r="r" b="b"/>
              <a:pathLst>
                <a:path w="91" h="138">
                  <a:moveTo>
                    <a:pt x="49" y="85"/>
                  </a:moveTo>
                  <a:lnTo>
                    <a:pt x="64" y="8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2" y="116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3" y="118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44" y="118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3" y="111"/>
                  </a:lnTo>
                  <a:lnTo>
                    <a:pt x="31" y="102"/>
                  </a:lnTo>
                  <a:lnTo>
                    <a:pt x="31" y="96"/>
                  </a:lnTo>
                  <a:lnTo>
                    <a:pt x="29" y="82"/>
                  </a:lnTo>
                  <a:lnTo>
                    <a:pt x="29" y="49"/>
                  </a:lnTo>
                  <a:lnTo>
                    <a:pt x="31" y="42"/>
                  </a:lnTo>
                  <a:lnTo>
                    <a:pt x="31" y="33"/>
                  </a:lnTo>
                  <a:lnTo>
                    <a:pt x="33" y="27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5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91" y="38"/>
                  </a:lnTo>
                  <a:lnTo>
                    <a:pt x="91" y="31"/>
                  </a:lnTo>
                  <a:lnTo>
                    <a:pt x="89" y="22"/>
                  </a:lnTo>
                  <a:lnTo>
                    <a:pt x="87" y="16"/>
                  </a:lnTo>
                  <a:lnTo>
                    <a:pt x="80" y="9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18" y="9"/>
                  </a:lnTo>
                  <a:lnTo>
                    <a:pt x="13" y="11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7" y="27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85"/>
                  </a:lnTo>
                  <a:lnTo>
                    <a:pt x="2" y="100"/>
                  </a:lnTo>
                  <a:lnTo>
                    <a:pt x="4" y="107"/>
                  </a:lnTo>
                  <a:lnTo>
                    <a:pt x="7" y="114"/>
                  </a:lnTo>
                  <a:lnTo>
                    <a:pt x="7" y="118"/>
                  </a:lnTo>
                  <a:lnTo>
                    <a:pt x="9" y="123"/>
                  </a:lnTo>
                  <a:lnTo>
                    <a:pt x="13" y="127"/>
                  </a:lnTo>
                  <a:lnTo>
                    <a:pt x="15" y="129"/>
                  </a:lnTo>
                  <a:lnTo>
                    <a:pt x="20" y="134"/>
                  </a:lnTo>
                  <a:lnTo>
                    <a:pt x="27" y="136"/>
                  </a:lnTo>
                  <a:lnTo>
                    <a:pt x="31" y="136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58" y="138"/>
                  </a:lnTo>
                  <a:lnTo>
                    <a:pt x="64" y="138"/>
                  </a:lnTo>
                  <a:lnTo>
                    <a:pt x="67" y="138"/>
                  </a:lnTo>
                  <a:lnTo>
                    <a:pt x="78" y="136"/>
                  </a:lnTo>
                  <a:lnTo>
                    <a:pt x="82" y="136"/>
                  </a:lnTo>
                  <a:lnTo>
                    <a:pt x="87" y="136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1" y="65"/>
                  </a:lnTo>
                  <a:lnTo>
                    <a:pt x="49" y="65"/>
                  </a:lnTo>
                  <a:lnTo>
                    <a:pt x="49" y="85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2" name="Freeform 22"/>
            <p:cNvSpPr>
              <a:spLocks/>
            </p:cNvSpPr>
            <p:nvPr userDrawn="1"/>
          </p:nvSpPr>
          <p:spPr bwMode="auto">
            <a:xfrm>
              <a:off x="384" y="352"/>
              <a:ext cx="18" cy="2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4" y="20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3" y="9"/>
                </a:cxn>
                <a:cxn ang="0">
                  <a:pos x="13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18" h="25">
                  <a:moveTo>
                    <a:pt x="4" y="18"/>
                  </a:moveTo>
                  <a:lnTo>
                    <a:pt x="4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9"/>
                  </a:lnTo>
                  <a:lnTo>
                    <a:pt x="9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3" name="Freeform 23"/>
            <p:cNvSpPr>
              <a:spLocks/>
            </p:cNvSpPr>
            <p:nvPr userDrawn="1"/>
          </p:nvSpPr>
          <p:spPr bwMode="auto">
            <a:xfrm>
              <a:off x="404" y="352"/>
              <a:ext cx="20" cy="25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5" y="25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0" h="25">
                  <a:moveTo>
                    <a:pt x="13" y="9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4" name="Freeform 24"/>
            <p:cNvSpPr>
              <a:spLocks noEditPoints="1"/>
            </p:cNvSpPr>
            <p:nvPr userDrawn="1"/>
          </p:nvSpPr>
          <p:spPr bwMode="auto">
            <a:xfrm>
              <a:off x="424" y="343"/>
              <a:ext cx="13" cy="34"/>
            </a:xfrm>
            <a:custGeom>
              <a:avLst/>
              <a:gdLst/>
              <a:ahLst/>
              <a:cxnLst>
                <a:cxn ang="0">
                  <a:pos x="7" y="34"/>
                </a:cxn>
                <a:cxn ang="0">
                  <a:pos x="0" y="34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7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34">
                  <a:moveTo>
                    <a:pt x="7" y="34"/>
                  </a:moveTo>
                  <a:lnTo>
                    <a:pt x="0" y="34"/>
                  </a:lnTo>
                  <a:lnTo>
                    <a:pt x="7" y="9"/>
                  </a:lnTo>
                  <a:lnTo>
                    <a:pt x="11" y="9"/>
                  </a:lnTo>
                  <a:lnTo>
                    <a:pt x="7" y="34"/>
                  </a:lnTo>
                  <a:lnTo>
                    <a:pt x="7" y="34"/>
                  </a:lnTo>
                  <a:close/>
                  <a:moveTo>
                    <a:pt x="13" y="0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5" name="Freeform 25"/>
            <p:cNvSpPr>
              <a:spLocks noEditPoints="1"/>
            </p:cNvSpPr>
            <p:nvPr userDrawn="1"/>
          </p:nvSpPr>
          <p:spPr bwMode="auto">
            <a:xfrm>
              <a:off x="734" y="343"/>
              <a:ext cx="15" cy="34"/>
            </a:xfrm>
            <a:custGeom>
              <a:avLst/>
              <a:gdLst/>
              <a:ahLst/>
              <a:cxnLst>
                <a:cxn ang="0">
                  <a:pos x="9" y="34"/>
                </a:cxn>
                <a:cxn ang="0">
                  <a:pos x="0" y="34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15" y="0"/>
                </a:cxn>
                <a:cxn ang="0">
                  <a:pos x="13" y="7"/>
                </a:cxn>
                <a:cxn ang="0">
                  <a:pos x="6" y="7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34">
                  <a:moveTo>
                    <a:pt x="9" y="34"/>
                  </a:moveTo>
                  <a:lnTo>
                    <a:pt x="0" y="34"/>
                  </a:lnTo>
                  <a:lnTo>
                    <a:pt x="6" y="9"/>
                  </a:lnTo>
                  <a:lnTo>
                    <a:pt x="13" y="9"/>
                  </a:lnTo>
                  <a:lnTo>
                    <a:pt x="9" y="34"/>
                  </a:lnTo>
                  <a:lnTo>
                    <a:pt x="9" y="34"/>
                  </a:lnTo>
                  <a:close/>
                  <a:moveTo>
                    <a:pt x="15" y="0"/>
                  </a:moveTo>
                  <a:lnTo>
                    <a:pt x="13" y="7"/>
                  </a:lnTo>
                  <a:lnTo>
                    <a:pt x="6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6" name="Freeform 26"/>
            <p:cNvSpPr>
              <a:spLocks noEditPoints="1"/>
            </p:cNvSpPr>
            <p:nvPr userDrawn="1"/>
          </p:nvSpPr>
          <p:spPr bwMode="auto">
            <a:xfrm>
              <a:off x="437" y="352"/>
              <a:ext cx="21" cy="2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18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4" y="23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2" y="25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1" y="12"/>
                </a:cxn>
                <a:cxn ang="0">
                  <a:pos x="21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4" y="12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1" h="25">
                  <a:moveTo>
                    <a:pt x="7" y="14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2"/>
                  </a:move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7" name="Freeform 27"/>
            <p:cNvSpPr>
              <a:spLocks/>
            </p:cNvSpPr>
            <p:nvPr userDrawn="1"/>
          </p:nvSpPr>
          <p:spPr bwMode="auto">
            <a:xfrm>
              <a:off x="458" y="352"/>
              <a:ext cx="22" cy="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15" y="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25">
                  <a:moveTo>
                    <a:pt x="11" y="5"/>
                  </a:moveTo>
                  <a:lnTo>
                    <a:pt x="13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8" name="Freeform 28"/>
            <p:cNvSpPr>
              <a:spLocks/>
            </p:cNvSpPr>
            <p:nvPr userDrawn="1"/>
          </p:nvSpPr>
          <p:spPr bwMode="auto">
            <a:xfrm>
              <a:off x="482" y="352"/>
              <a:ext cx="20" cy="25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0" h="25">
                  <a:moveTo>
                    <a:pt x="13" y="9"/>
                  </a:move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29" name="Freeform 29"/>
            <p:cNvSpPr>
              <a:spLocks noEditPoints="1"/>
            </p:cNvSpPr>
            <p:nvPr userDrawn="1"/>
          </p:nvSpPr>
          <p:spPr bwMode="auto">
            <a:xfrm>
              <a:off x="504" y="352"/>
              <a:ext cx="20" cy="2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6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8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4" y="23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1" y="25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0" h="25">
                  <a:moveTo>
                    <a:pt x="7" y="14"/>
                  </a:moveTo>
                  <a:lnTo>
                    <a:pt x="7" y="16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2"/>
                  </a:move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0" name="Freeform 30"/>
            <p:cNvSpPr>
              <a:spLocks/>
            </p:cNvSpPr>
            <p:nvPr userDrawn="1"/>
          </p:nvSpPr>
          <p:spPr bwMode="auto">
            <a:xfrm>
              <a:off x="535" y="343"/>
              <a:ext cx="17" cy="34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8" h="34">
                  <a:moveTo>
                    <a:pt x="16" y="5"/>
                  </a:moveTo>
                  <a:lnTo>
                    <a:pt x="14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1" name="Freeform 31"/>
            <p:cNvSpPr>
              <a:spLocks noEditPoints="1"/>
            </p:cNvSpPr>
            <p:nvPr userDrawn="1"/>
          </p:nvSpPr>
          <p:spPr bwMode="auto">
            <a:xfrm>
              <a:off x="549" y="352"/>
              <a:ext cx="20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12"/>
                </a:cxn>
                <a:cxn ang="0">
                  <a:pos x="18" y="18"/>
                </a:cxn>
                <a:cxn ang="0">
                  <a:pos x="18" y="23"/>
                </a:cxn>
                <a:cxn ang="0">
                  <a:pos x="15" y="23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3" y="18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3" y="12"/>
                </a:cxn>
              </a:cxnLst>
              <a:rect l="0" t="0" r="r" b="b"/>
              <a:pathLst>
                <a:path w="20" h="25">
                  <a:moveTo>
                    <a:pt x="0" y="12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2" name="Freeform 32"/>
            <p:cNvSpPr>
              <a:spLocks/>
            </p:cNvSpPr>
            <p:nvPr userDrawn="1"/>
          </p:nvSpPr>
          <p:spPr bwMode="auto">
            <a:xfrm>
              <a:off x="569" y="352"/>
              <a:ext cx="17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5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11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3" name="Freeform 33"/>
            <p:cNvSpPr>
              <a:spLocks noEditPoints="1"/>
            </p:cNvSpPr>
            <p:nvPr userDrawn="1"/>
          </p:nvSpPr>
          <p:spPr bwMode="auto">
            <a:xfrm>
              <a:off x="593" y="352"/>
              <a:ext cx="23" cy="25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8" y="25"/>
                </a:cxn>
                <a:cxn ang="0">
                  <a:pos x="14" y="25"/>
                </a:cxn>
                <a:cxn ang="0">
                  <a:pos x="14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7" y="9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20" y="9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4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7" y="18"/>
                </a:cxn>
              </a:cxnLst>
              <a:rect l="0" t="0" r="r" b="b"/>
              <a:pathLst>
                <a:path w="23" h="25">
                  <a:moveTo>
                    <a:pt x="18" y="20"/>
                  </a:moveTo>
                  <a:lnTo>
                    <a:pt x="18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9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7" y="18"/>
                  </a:moveTo>
                  <a:lnTo>
                    <a:pt x="7" y="20"/>
                  </a:lnTo>
                  <a:lnTo>
                    <a:pt x="9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4" name="Freeform 34"/>
            <p:cNvSpPr>
              <a:spLocks/>
            </p:cNvSpPr>
            <p:nvPr userDrawn="1"/>
          </p:nvSpPr>
          <p:spPr bwMode="auto">
            <a:xfrm>
              <a:off x="625" y="352"/>
              <a:ext cx="20" cy="25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7" y="20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0" h="25">
                  <a:moveTo>
                    <a:pt x="13" y="9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5" name="Freeform 35"/>
            <p:cNvSpPr>
              <a:spLocks noEditPoints="1"/>
            </p:cNvSpPr>
            <p:nvPr userDrawn="1"/>
          </p:nvSpPr>
          <p:spPr bwMode="auto">
            <a:xfrm>
              <a:off x="667" y="352"/>
              <a:ext cx="22" cy="25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13" y="23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9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9" y="18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1" y="23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13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9" y="18"/>
                </a:cxn>
              </a:cxnLst>
              <a:rect l="0" t="0" r="r" b="b"/>
              <a:pathLst>
                <a:path w="22" h="25">
                  <a:moveTo>
                    <a:pt x="20" y="20"/>
                  </a:moveTo>
                  <a:lnTo>
                    <a:pt x="20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9" y="18"/>
                  </a:moveTo>
                  <a:lnTo>
                    <a:pt x="9" y="20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6" name="Freeform 36"/>
            <p:cNvSpPr>
              <a:spLocks/>
            </p:cNvSpPr>
            <p:nvPr userDrawn="1"/>
          </p:nvSpPr>
          <p:spPr bwMode="auto">
            <a:xfrm>
              <a:off x="689" y="352"/>
              <a:ext cx="22" cy="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0" y="25"/>
                </a:cxn>
                <a:cxn ang="0">
                  <a:pos x="14" y="25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25">
                  <a:moveTo>
                    <a:pt x="11" y="5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0" y="25"/>
                  </a:lnTo>
                  <a:lnTo>
                    <a:pt x="14" y="25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7" name="Freeform 37"/>
            <p:cNvSpPr>
              <a:spLocks noEditPoints="1"/>
            </p:cNvSpPr>
            <p:nvPr userDrawn="1"/>
          </p:nvSpPr>
          <p:spPr bwMode="auto">
            <a:xfrm>
              <a:off x="711" y="352"/>
              <a:ext cx="25" cy="34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18" y="27"/>
                </a:cxn>
                <a:cxn ang="0">
                  <a:pos x="16" y="32"/>
                </a:cxn>
                <a:cxn ang="0">
                  <a:pos x="12" y="34"/>
                </a:cxn>
                <a:cxn ang="0">
                  <a:pos x="3" y="34"/>
                </a:cxn>
                <a:cxn ang="0">
                  <a:pos x="0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12" y="27"/>
                </a:cxn>
                <a:cxn ang="0">
                  <a:pos x="14" y="23"/>
                </a:cxn>
                <a:cxn ang="0">
                  <a:pos x="12" y="23"/>
                </a:cxn>
                <a:cxn ang="0">
                  <a:pos x="5" y="25"/>
                </a:cxn>
                <a:cxn ang="0">
                  <a:pos x="3" y="20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6" y="9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14"/>
                </a:cxn>
                <a:cxn ang="0">
                  <a:pos x="9" y="18"/>
                </a:cxn>
                <a:cxn ang="0">
                  <a:pos x="12" y="20"/>
                </a:cxn>
                <a:cxn ang="0">
                  <a:pos x="12" y="20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8" name="Freeform 38"/>
            <p:cNvSpPr>
              <a:spLocks/>
            </p:cNvSpPr>
            <p:nvPr userDrawn="1"/>
          </p:nvSpPr>
          <p:spPr bwMode="auto">
            <a:xfrm>
              <a:off x="747" y="352"/>
              <a:ext cx="22" cy="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18" y="25"/>
                </a:cxn>
                <a:cxn ang="0">
                  <a:pos x="11" y="25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25">
                  <a:moveTo>
                    <a:pt x="11" y="5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39" name="Freeform 39"/>
            <p:cNvSpPr>
              <a:spLocks noEditPoints="1"/>
            </p:cNvSpPr>
            <p:nvPr userDrawn="1"/>
          </p:nvSpPr>
          <p:spPr bwMode="auto">
            <a:xfrm>
              <a:off x="767" y="352"/>
              <a:ext cx="25" cy="34"/>
            </a:xfrm>
            <a:custGeom>
              <a:avLst/>
              <a:gdLst/>
              <a:ahLst/>
              <a:cxnLst>
                <a:cxn ang="0">
                  <a:pos x="20" y="27"/>
                </a:cxn>
                <a:cxn ang="0">
                  <a:pos x="18" y="29"/>
                </a:cxn>
                <a:cxn ang="0">
                  <a:pos x="18" y="32"/>
                </a:cxn>
                <a:cxn ang="0">
                  <a:pos x="11" y="34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0" y="29"/>
                </a:cxn>
                <a:cxn ang="0">
                  <a:pos x="9" y="27"/>
                </a:cxn>
                <a:cxn ang="0">
                  <a:pos x="9" y="32"/>
                </a:cxn>
                <a:cxn ang="0">
                  <a:pos x="11" y="29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7" y="25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5" y="12"/>
                </a:cxn>
                <a:cxn ang="0">
                  <a:pos x="5" y="7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11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6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4"/>
                </a:cxn>
                <a:cxn ang="0">
                  <a:pos x="9" y="20"/>
                </a:cxn>
                <a:cxn ang="0">
                  <a:pos x="11" y="20"/>
                </a:cxn>
              </a:cxnLst>
              <a:rect l="0" t="0" r="r" b="b"/>
              <a:pathLst>
                <a:path w="25" h="34">
                  <a:moveTo>
                    <a:pt x="25" y="0"/>
                  </a:moveTo>
                  <a:lnTo>
                    <a:pt x="20" y="27"/>
                  </a:lnTo>
                  <a:lnTo>
                    <a:pt x="20" y="27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0" name="Freeform 40"/>
            <p:cNvSpPr>
              <a:spLocks/>
            </p:cNvSpPr>
            <p:nvPr userDrawn="1"/>
          </p:nvSpPr>
          <p:spPr bwMode="auto">
            <a:xfrm>
              <a:off x="803" y="352"/>
              <a:ext cx="3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8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18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22" y="25"/>
                </a:cxn>
                <a:cxn ang="0">
                  <a:pos x="18" y="25"/>
                </a:cxn>
                <a:cxn ang="0">
                  <a:pos x="15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5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1" name="Freeform 41"/>
            <p:cNvSpPr>
              <a:spLocks noEditPoints="1"/>
            </p:cNvSpPr>
            <p:nvPr userDrawn="1"/>
          </p:nvSpPr>
          <p:spPr bwMode="auto">
            <a:xfrm>
              <a:off x="836" y="352"/>
              <a:ext cx="20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0" y="9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0" h="25">
                  <a:moveTo>
                    <a:pt x="0" y="12"/>
                  </a:moveTo>
                  <a:lnTo>
                    <a:pt x="0" y="9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2" name="Freeform 42"/>
            <p:cNvSpPr>
              <a:spLocks/>
            </p:cNvSpPr>
            <p:nvPr userDrawn="1"/>
          </p:nvSpPr>
          <p:spPr bwMode="auto">
            <a:xfrm>
              <a:off x="856" y="352"/>
              <a:ext cx="18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3" name="Freeform 43"/>
            <p:cNvSpPr>
              <a:spLocks/>
            </p:cNvSpPr>
            <p:nvPr userDrawn="1"/>
          </p:nvSpPr>
          <p:spPr bwMode="auto">
            <a:xfrm>
              <a:off x="645" y="343"/>
              <a:ext cx="22" cy="34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0" y="34"/>
                </a:cxn>
                <a:cxn ang="0">
                  <a:pos x="6" y="34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5" y="18"/>
                </a:cxn>
                <a:cxn ang="0">
                  <a:pos x="13" y="34"/>
                </a:cxn>
                <a:cxn ang="0">
                  <a:pos x="20" y="34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7" y="9"/>
                </a:cxn>
              </a:cxnLst>
              <a:rect l="0" t="0" r="r" b="b"/>
              <a:pathLst>
                <a:path w="22" h="34">
                  <a:moveTo>
                    <a:pt x="17" y="9"/>
                  </a:move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34"/>
                  </a:lnTo>
                  <a:lnTo>
                    <a:pt x="20" y="3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4" name="Freeform 44"/>
            <p:cNvSpPr>
              <a:spLocks/>
            </p:cNvSpPr>
            <p:nvPr userDrawn="1"/>
          </p:nvSpPr>
          <p:spPr bwMode="auto">
            <a:xfrm>
              <a:off x="872" y="343"/>
              <a:ext cx="14" cy="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4"/>
                </a:cxn>
                <a:cxn ang="0">
                  <a:pos x="7" y="34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3" h="34">
                  <a:moveTo>
                    <a:pt x="7" y="0"/>
                  </a:moveTo>
                  <a:lnTo>
                    <a:pt x="0" y="34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5" name="Freeform 45"/>
            <p:cNvSpPr>
              <a:spLocks noEditPoints="1"/>
            </p:cNvSpPr>
            <p:nvPr userDrawn="1"/>
          </p:nvSpPr>
          <p:spPr bwMode="auto">
            <a:xfrm>
              <a:off x="883" y="343"/>
              <a:ext cx="26" cy="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3" y="12"/>
                </a:cxn>
                <a:cxn ang="0">
                  <a:pos x="13" y="9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21"/>
                </a:cxn>
                <a:cxn ang="0">
                  <a:pos x="2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3" y="32"/>
                </a:cxn>
                <a:cxn ang="0">
                  <a:pos x="11" y="34"/>
                </a:cxn>
                <a:cxn ang="0">
                  <a:pos x="18" y="34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3" y="21"/>
                </a:cxn>
                <a:cxn ang="0">
                  <a:pos x="13" y="25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7" y="29"/>
                </a:cxn>
                <a:cxn ang="0">
                  <a:pos x="7" y="27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9" y="21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3" y="21"/>
                </a:cxn>
              </a:cxnLst>
              <a:rect l="0" t="0" r="r" b="b"/>
              <a:pathLst>
                <a:path w="25" h="34">
                  <a:moveTo>
                    <a:pt x="18" y="0"/>
                  </a:move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8" y="3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3" y="21"/>
                  </a:move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6" name="Freeform 46"/>
            <p:cNvSpPr>
              <a:spLocks/>
            </p:cNvSpPr>
            <p:nvPr userDrawn="1"/>
          </p:nvSpPr>
          <p:spPr bwMode="auto">
            <a:xfrm>
              <a:off x="384" y="192"/>
              <a:ext cx="129" cy="56"/>
            </a:xfrm>
            <a:custGeom>
              <a:avLst/>
              <a:gdLst/>
              <a:ahLst/>
              <a:cxnLst>
                <a:cxn ang="0">
                  <a:pos x="36" y="47"/>
                </a:cxn>
                <a:cxn ang="0">
                  <a:pos x="40" y="49"/>
                </a:cxn>
                <a:cxn ang="0">
                  <a:pos x="45" y="53"/>
                </a:cxn>
                <a:cxn ang="0">
                  <a:pos x="51" y="53"/>
                </a:cxn>
                <a:cxn ang="0">
                  <a:pos x="56" y="56"/>
                </a:cxn>
                <a:cxn ang="0">
                  <a:pos x="65" y="53"/>
                </a:cxn>
                <a:cxn ang="0">
                  <a:pos x="74" y="49"/>
                </a:cxn>
                <a:cxn ang="0">
                  <a:pos x="78" y="47"/>
                </a:cxn>
                <a:cxn ang="0">
                  <a:pos x="82" y="45"/>
                </a:cxn>
                <a:cxn ang="0">
                  <a:pos x="89" y="38"/>
                </a:cxn>
                <a:cxn ang="0">
                  <a:pos x="123" y="18"/>
                </a:cxn>
                <a:cxn ang="0">
                  <a:pos x="129" y="13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2" y="31"/>
                </a:cxn>
                <a:cxn ang="0">
                  <a:pos x="7" y="31"/>
                </a:cxn>
                <a:cxn ang="0">
                  <a:pos x="9" y="31"/>
                </a:cxn>
                <a:cxn ang="0">
                  <a:pos x="13" y="33"/>
                </a:cxn>
                <a:cxn ang="0">
                  <a:pos x="18" y="36"/>
                </a:cxn>
                <a:cxn ang="0">
                  <a:pos x="25" y="38"/>
                </a:cxn>
                <a:cxn ang="0">
                  <a:pos x="29" y="42"/>
                </a:cxn>
                <a:cxn ang="0">
                  <a:pos x="36" y="47"/>
                </a:cxn>
                <a:cxn ang="0">
                  <a:pos x="36" y="47"/>
                </a:cxn>
              </a:cxnLst>
              <a:rect l="0" t="0" r="r" b="b"/>
              <a:pathLst>
                <a:path w="129" h="56">
                  <a:moveTo>
                    <a:pt x="36" y="47"/>
                  </a:moveTo>
                  <a:lnTo>
                    <a:pt x="40" y="49"/>
                  </a:lnTo>
                  <a:lnTo>
                    <a:pt x="45" y="53"/>
                  </a:lnTo>
                  <a:lnTo>
                    <a:pt x="51" y="53"/>
                  </a:lnTo>
                  <a:lnTo>
                    <a:pt x="56" y="56"/>
                  </a:lnTo>
                  <a:lnTo>
                    <a:pt x="65" y="53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9" y="38"/>
                  </a:lnTo>
                  <a:lnTo>
                    <a:pt x="123" y="18"/>
                  </a:lnTo>
                  <a:lnTo>
                    <a:pt x="129" y="13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3"/>
                  </a:lnTo>
                  <a:lnTo>
                    <a:pt x="18" y="36"/>
                  </a:lnTo>
                  <a:lnTo>
                    <a:pt x="25" y="38"/>
                  </a:lnTo>
                  <a:lnTo>
                    <a:pt x="29" y="42"/>
                  </a:lnTo>
                  <a:lnTo>
                    <a:pt x="36" y="47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7" name="Freeform 47"/>
            <p:cNvSpPr>
              <a:spLocks/>
            </p:cNvSpPr>
            <p:nvPr userDrawn="1"/>
          </p:nvSpPr>
          <p:spPr bwMode="auto">
            <a:xfrm>
              <a:off x="384" y="263"/>
              <a:ext cx="129" cy="67"/>
            </a:xfrm>
            <a:custGeom>
              <a:avLst/>
              <a:gdLst/>
              <a:ahLst/>
              <a:cxnLst>
                <a:cxn ang="0">
                  <a:pos x="85" y="27"/>
                </a:cxn>
                <a:cxn ang="0">
                  <a:pos x="69" y="11"/>
                </a:cxn>
                <a:cxn ang="0">
                  <a:pos x="67" y="11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5" y="9"/>
                </a:cxn>
                <a:cxn ang="0">
                  <a:pos x="65" y="7"/>
                </a:cxn>
                <a:cxn ang="0">
                  <a:pos x="65" y="7"/>
                </a:cxn>
                <a:cxn ang="0">
                  <a:pos x="60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5" y="3"/>
                </a:cxn>
                <a:cxn ang="0">
                  <a:pos x="40" y="3"/>
                </a:cxn>
                <a:cxn ang="0">
                  <a:pos x="36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0" y="27"/>
                </a:cxn>
                <a:cxn ang="0">
                  <a:pos x="0" y="67"/>
                </a:cxn>
                <a:cxn ang="0">
                  <a:pos x="129" y="67"/>
                </a:cxn>
                <a:cxn ang="0">
                  <a:pos x="129" y="38"/>
                </a:cxn>
                <a:cxn ang="0">
                  <a:pos x="127" y="40"/>
                </a:cxn>
                <a:cxn ang="0">
                  <a:pos x="125" y="40"/>
                </a:cxn>
                <a:cxn ang="0">
                  <a:pos x="120" y="43"/>
                </a:cxn>
                <a:cxn ang="0">
                  <a:pos x="116" y="43"/>
                </a:cxn>
                <a:cxn ang="0">
                  <a:pos x="109" y="40"/>
                </a:cxn>
                <a:cxn ang="0">
                  <a:pos x="102" y="38"/>
                </a:cxn>
                <a:cxn ang="0">
                  <a:pos x="94" y="34"/>
                </a:cxn>
                <a:cxn ang="0">
                  <a:pos x="85" y="27"/>
                </a:cxn>
                <a:cxn ang="0">
                  <a:pos x="85" y="27"/>
                </a:cxn>
              </a:cxnLst>
              <a:rect l="0" t="0" r="r" b="b"/>
              <a:pathLst>
                <a:path w="129" h="67">
                  <a:moveTo>
                    <a:pt x="85" y="27"/>
                  </a:moveTo>
                  <a:lnTo>
                    <a:pt x="69" y="11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0" y="5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5" y="3"/>
                  </a:lnTo>
                  <a:lnTo>
                    <a:pt x="40" y="3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0" y="27"/>
                  </a:lnTo>
                  <a:lnTo>
                    <a:pt x="0" y="67"/>
                  </a:lnTo>
                  <a:lnTo>
                    <a:pt x="129" y="67"/>
                  </a:lnTo>
                  <a:lnTo>
                    <a:pt x="129" y="38"/>
                  </a:lnTo>
                  <a:lnTo>
                    <a:pt x="127" y="40"/>
                  </a:lnTo>
                  <a:lnTo>
                    <a:pt x="125" y="40"/>
                  </a:lnTo>
                  <a:lnTo>
                    <a:pt x="120" y="43"/>
                  </a:lnTo>
                  <a:lnTo>
                    <a:pt x="116" y="43"/>
                  </a:lnTo>
                  <a:lnTo>
                    <a:pt x="109" y="40"/>
                  </a:lnTo>
                  <a:lnTo>
                    <a:pt x="102" y="38"/>
                  </a:lnTo>
                  <a:lnTo>
                    <a:pt x="94" y="34"/>
                  </a:lnTo>
                  <a:lnTo>
                    <a:pt x="85" y="27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8" name="Freeform 48"/>
            <p:cNvSpPr>
              <a:spLocks/>
            </p:cNvSpPr>
            <p:nvPr userDrawn="1"/>
          </p:nvSpPr>
          <p:spPr bwMode="auto">
            <a:xfrm>
              <a:off x="384" y="232"/>
              <a:ext cx="36" cy="17"/>
            </a:xfrm>
            <a:custGeom>
              <a:avLst/>
              <a:gdLst/>
              <a:ahLst/>
              <a:cxnLst>
                <a:cxn ang="0">
                  <a:pos x="33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36" y="11"/>
                </a:cxn>
                <a:cxn ang="0">
                  <a:pos x="33" y="9"/>
                </a:cxn>
                <a:cxn ang="0">
                  <a:pos x="33" y="9"/>
                </a:cxn>
              </a:cxnLst>
              <a:rect l="0" t="0" r="r" b="b"/>
              <a:pathLst>
                <a:path w="36" h="18">
                  <a:moveTo>
                    <a:pt x="3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8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6" y="11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49" name="Freeform 49"/>
            <p:cNvSpPr>
              <a:spLocks/>
            </p:cNvSpPr>
            <p:nvPr userDrawn="1"/>
          </p:nvSpPr>
          <p:spPr bwMode="auto">
            <a:xfrm>
              <a:off x="384" y="250"/>
              <a:ext cx="51" cy="27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49" y="7"/>
                </a:cxn>
                <a:cxn ang="0">
                  <a:pos x="45" y="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22" y="9"/>
                </a:cxn>
                <a:cxn ang="0">
                  <a:pos x="25" y="9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40" y="7"/>
                </a:cxn>
                <a:cxn ang="0">
                  <a:pos x="47" y="7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1" y="9"/>
                </a:cxn>
              </a:cxnLst>
              <a:rect l="0" t="0" r="r" b="b"/>
              <a:pathLst>
                <a:path w="51" h="27">
                  <a:moveTo>
                    <a:pt x="51" y="9"/>
                  </a:moveTo>
                  <a:lnTo>
                    <a:pt x="51" y="9"/>
                  </a:lnTo>
                  <a:lnTo>
                    <a:pt x="51" y="9"/>
                  </a:lnTo>
                  <a:lnTo>
                    <a:pt x="49" y="7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40" y="7"/>
                  </a:lnTo>
                  <a:lnTo>
                    <a:pt x="47" y="7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50" name="Freeform 50"/>
            <p:cNvSpPr>
              <a:spLocks/>
            </p:cNvSpPr>
            <p:nvPr userDrawn="1"/>
          </p:nvSpPr>
          <p:spPr bwMode="auto">
            <a:xfrm>
              <a:off x="466" y="272"/>
              <a:ext cx="48" cy="2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2"/>
                </a:cxn>
                <a:cxn ang="0">
                  <a:pos x="43" y="2"/>
                </a:cxn>
                <a:cxn ang="0">
                  <a:pos x="43" y="5"/>
                </a:cxn>
                <a:cxn ang="0">
                  <a:pos x="36" y="9"/>
                </a:cxn>
                <a:cxn ang="0">
                  <a:pos x="34" y="11"/>
                </a:cxn>
                <a:cxn ang="0">
                  <a:pos x="29" y="14"/>
                </a:cxn>
                <a:cxn ang="0">
                  <a:pos x="27" y="16"/>
                </a:cxn>
                <a:cxn ang="0">
                  <a:pos x="23" y="16"/>
                </a:cxn>
                <a:cxn ang="0">
                  <a:pos x="18" y="18"/>
                </a:cxn>
                <a:cxn ang="0">
                  <a:pos x="7" y="16"/>
                </a:cxn>
                <a:cxn ang="0">
                  <a:pos x="0" y="14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12" y="20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5" y="25"/>
                </a:cxn>
                <a:cxn ang="0">
                  <a:pos x="34" y="22"/>
                </a:cxn>
                <a:cxn ang="0">
                  <a:pos x="43" y="18"/>
                </a:cxn>
                <a:cxn ang="0">
                  <a:pos x="43" y="18"/>
                </a:cxn>
                <a:cxn ang="0">
                  <a:pos x="45" y="18"/>
                </a:cxn>
                <a:cxn ang="0">
                  <a:pos x="45" y="18"/>
                </a:cxn>
                <a:cxn ang="0">
                  <a:pos x="45" y="18"/>
                </a:cxn>
                <a:cxn ang="0">
                  <a:pos x="45" y="16"/>
                </a:cxn>
                <a:cxn ang="0">
                  <a:pos x="47" y="16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45" y="2"/>
                  </a:lnTo>
                  <a:lnTo>
                    <a:pt x="43" y="2"/>
                  </a:lnTo>
                  <a:lnTo>
                    <a:pt x="43" y="5"/>
                  </a:lnTo>
                  <a:lnTo>
                    <a:pt x="36" y="9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3" y="16"/>
                  </a:lnTo>
                  <a:lnTo>
                    <a:pt x="18" y="18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5" y="25"/>
                  </a:lnTo>
                  <a:lnTo>
                    <a:pt x="34" y="22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51" name="Freeform 51"/>
            <p:cNvSpPr>
              <a:spLocks/>
            </p:cNvSpPr>
            <p:nvPr userDrawn="1"/>
          </p:nvSpPr>
          <p:spPr bwMode="auto">
            <a:xfrm>
              <a:off x="451" y="245"/>
              <a:ext cx="62" cy="34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8" y="5"/>
                </a:cxn>
                <a:cxn ang="0">
                  <a:pos x="53" y="7"/>
                </a:cxn>
                <a:cxn ang="0">
                  <a:pos x="49" y="9"/>
                </a:cxn>
                <a:cxn ang="0">
                  <a:pos x="44" y="14"/>
                </a:cxn>
                <a:cxn ang="0">
                  <a:pos x="40" y="16"/>
                </a:cxn>
                <a:cxn ang="0">
                  <a:pos x="38" y="18"/>
                </a:cxn>
                <a:cxn ang="0">
                  <a:pos x="35" y="18"/>
                </a:cxn>
                <a:cxn ang="0">
                  <a:pos x="33" y="21"/>
                </a:cxn>
                <a:cxn ang="0">
                  <a:pos x="31" y="23"/>
                </a:cxn>
                <a:cxn ang="0">
                  <a:pos x="29" y="23"/>
                </a:cxn>
                <a:cxn ang="0">
                  <a:pos x="24" y="25"/>
                </a:cxn>
                <a:cxn ang="0">
                  <a:pos x="22" y="27"/>
                </a:cxn>
                <a:cxn ang="0">
                  <a:pos x="13" y="27"/>
                </a:cxn>
                <a:cxn ang="0">
                  <a:pos x="7" y="25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7" y="29"/>
                </a:cxn>
                <a:cxn ang="0">
                  <a:pos x="13" y="32"/>
                </a:cxn>
                <a:cxn ang="0">
                  <a:pos x="18" y="34"/>
                </a:cxn>
                <a:cxn ang="0">
                  <a:pos x="29" y="34"/>
                </a:cxn>
                <a:cxn ang="0">
                  <a:pos x="33" y="32"/>
                </a:cxn>
                <a:cxn ang="0">
                  <a:pos x="38" y="29"/>
                </a:cxn>
                <a:cxn ang="0">
                  <a:pos x="42" y="27"/>
                </a:cxn>
                <a:cxn ang="0">
                  <a:pos x="44" y="27"/>
                </a:cxn>
                <a:cxn ang="0">
                  <a:pos x="62" y="14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62" h="34">
                  <a:moveTo>
                    <a:pt x="62" y="0"/>
                  </a:moveTo>
                  <a:lnTo>
                    <a:pt x="58" y="5"/>
                  </a:lnTo>
                  <a:lnTo>
                    <a:pt x="53" y="7"/>
                  </a:lnTo>
                  <a:lnTo>
                    <a:pt x="49" y="9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3" y="27"/>
                  </a:lnTo>
                  <a:lnTo>
                    <a:pt x="7" y="25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7" y="29"/>
                  </a:lnTo>
                  <a:lnTo>
                    <a:pt x="13" y="32"/>
                  </a:lnTo>
                  <a:lnTo>
                    <a:pt x="18" y="34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8" y="29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0852" name="Freeform 52"/>
            <p:cNvSpPr>
              <a:spLocks/>
            </p:cNvSpPr>
            <p:nvPr userDrawn="1"/>
          </p:nvSpPr>
          <p:spPr bwMode="auto">
            <a:xfrm>
              <a:off x="433" y="219"/>
              <a:ext cx="81" cy="4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4" y="4"/>
                </a:cxn>
                <a:cxn ang="0">
                  <a:pos x="60" y="13"/>
                </a:cxn>
                <a:cxn ang="0">
                  <a:pos x="53" y="18"/>
                </a:cxn>
                <a:cxn ang="0">
                  <a:pos x="47" y="22"/>
                </a:cxn>
                <a:cxn ang="0">
                  <a:pos x="40" y="26"/>
                </a:cxn>
                <a:cxn ang="0">
                  <a:pos x="36" y="29"/>
                </a:cxn>
                <a:cxn ang="0">
                  <a:pos x="33" y="31"/>
                </a:cxn>
                <a:cxn ang="0">
                  <a:pos x="31" y="31"/>
                </a:cxn>
                <a:cxn ang="0">
                  <a:pos x="29" y="33"/>
                </a:cxn>
                <a:cxn ang="0">
                  <a:pos x="22" y="35"/>
                </a:cxn>
                <a:cxn ang="0">
                  <a:pos x="13" y="35"/>
                </a:cxn>
                <a:cxn ang="0">
                  <a:pos x="7" y="35"/>
                </a:cxn>
                <a:cxn ang="0">
                  <a:pos x="0" y="33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7" y="38"/>
                </a:cxn>
                <a:cxn ang="0">
                  <a:pos x="9" y="40"/>
                </a:cxn>
                <a:cxn ang="0">
                  <a:pos x="18" y="42"/>
                </a:cxn>
                <a:cxn ang="0">
                  <a:pos x="22" y="44"/>
                </a:cxn>
                <a:cxn ang="0">
                  <a:pos x="31" y="44"/>
                </a:cxn>
                <a:cxn ang="0">
                  <a:pos x="33" y="42"/>
                </a:cxn>
                <a:cxn ang="0">
                  <a:pos x="38" y="40"/>
                </a:cxn>
                <a:cxn ang="0">
                  <a:pos x="42" y="38"/>
                </a:cxn>
                <a:cxn ang="0">
                  <a:pos x="45" y="35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60" y="26"/>
                </a:cxn>
                <a:cxn ang="0">
                  <a:pos x="76" y="18"/>
                </a:cxn>
                <a:cxn ang="0">
                  <a:pos x="80" y="13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80" h="44">
                  <a:moveTo>
                    <a:pt x="80" y="0"/>
                  </a:moveTo>
                  <a:lnTo>
                    <a:pt x="74" y="4"/>
                  </a:lnTo>
                  <a:lnTo>
                    <a:pt x="60" y="13"/>
                  </a:lnTo>
                  <a:lnTo>
                    <a:pt x="53" y="18"/>
                  </a:lnTo>
                  <a:lnTo>
                    <a:pt x="47" y="22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2" y="35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5" y="35"/>
                  </a:lnTo>
                  <a:lnTo>
                    <a:pt x="49" y="33"/>
                  </a:lnTo>
                  <a:lnTo>
                    <a:pt x="53" y="31"/>
                  </a:lnTo>
                  <a:lnTo>
                    <a:pt x="60" y="26"/>
                  </a:lnTo>
                  <a:lnTo>
                    <a:pt x="76" y="18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200" b="1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800" b="1">
          <a:solidFill>
            <a:srgbClr val="FFFF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Ø"/>
        <a:defRPr sz="2400" b="1"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Ø"/>
        <a:defRPr sz="2000" b="1">
          <a:solidFill>
            <a:srgbClr val="FFFF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000" b="1">
          <a:solidFill>
            <a:srgbClr val="FFFF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000" b="1">
          <a:solidFill>
            <a:srgbClr val="FFFF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000" b="1">
          <a:solidFill>
            <a:srgbClr val="FFFF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000" b="1">
          <a:solidFill>
            <a:srgbClr val="FFFF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Ø"/>
        <a:defRPr sz="2000" b="1"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USGS-Tribal Cooperation and Long-Term Research Planning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EBCBE-CFBA-4AC3-9AD7-67157A0FAFEE}"/>
              </a:ext>
            </a:extLst>
          </p:cNvPr>
          <p:cNvSpPr/>
          <p:nvPr/>
        </p:nvSpPr>
        <p:spPr bwMode="auto">
          <a:xfrm>
            <a:off x="685800" y="1676400"/>
            <a:ext cx="7924800" cy="2362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 Plains Tribal Water Alliance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Fall Water Conference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Deadwood, South Dakota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November 16-17, 2023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130FA0-9924-4634-B94C-4C8F5721CED3}"/>
              </a:ext>
            </a:extLst>
          </p:cNvPr>
          <p:cNvSpPr/>
          <p:nvPr/>
        </p:nvSpPr>
        <p:spPr bwMode="auto">
          <a:xfrm>
            <a:off x="685800" y="4191000"/>
            <a:ext cx="7848600" cy="23622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Robert Lundgren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Hydrologist/ Tribal Coordinator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Geological Survey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Dakota Water S</a:t>
            </a: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 Center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2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(2) Groundwater Level Monitoring Network </a:t>
            </a: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b="0" dirty="0">
                <a:solidFill>
                  <a:srgbClr val="FFFF00"/>
                </a:solidFill>
              </a:rPr>
              <a:t>Suggestions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457200" y="1416308"/>
            <a:ext cx="8410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Assess current monitoring well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Understand tribal concerns about groundwater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Instrument wells for measuring and recording water levels/water quality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Discern potential effects of water use and climate fluctuations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Determine trends over long time periods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 tribal capacity for groundwater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09751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(3) Groundwater Mapping and Modeling - </a:t>
            </a:r>
            <a:r>
              <a:rPr lang="en-US" sz="2800" b="0" dirty="0">
                <a:solidFill>
                  <a:srgbClr val="FFFF00"/>
                </a:solidFill>
              </a:rPr>
              <a:t>Suggestions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457200" y="1219200"/>
            <a:ext cx="84104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8F8F8"/>
                </a:solidFill>
                <a:latin typeface="+mj-lt"/>
              </a:rPr>
              <a:t>High Plains Aquifer Model is being developed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8F8F8"/>
                </a:solidFill>
                <a:latin typeface="+mj-lt"/>
              </a:rPr>
              <a:t>Utilize the groundwater flow model to better understand upgradient impacts on water resources on the Reservation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b="1" dirty="0">
                <a:latin typeface="+mj-lt"/>
              </a:rPr>
              <a:t>Update or construct potentiometric maps of aquifers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b="1" dirty="0">
                <a:latin typeface="+mj-lt"/>
              </a:rPr>
              <a:t>Construct and use groundwater flow models to understand effects of system changes on groundwater availability and flow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+mj-lt"/>
              </a:rPr>
              <a:t>Model direction of groundwater flow and sources of recharge to wells</a:t>
            </a:r>
          </a:p>
        </p:txBody>
      </p:sp>
    </p:spTree>
    <p:extLst>
      <p:ext uri="{BB962C8B-B14F-4D97-AF65-F5344CB8AC3E}">
        <p14:creationId xmlns:p14="http://schemas.microsoft.com/office/powerpoint/2010/main" val="40405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B63A5-E6D5-4CA9-9FFA-AF7B8619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32159"/>
            <a:ext cx="6716382" cy="54924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(3) Groundwater Mapping and Modeling – </a:t>
            </a:r>
            <a:r>
              <a:rPr lang="en-US" sz="2800" b="0" dirty="0">
                <a:solidFill>
                  <a:srgbClr val="FFFF00"/>
                </a:solidFill>
              </a:rPr>
              <a:t>Suggestions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377995-7080-4CC1-864F-B503E7FA1D62}"/>
              </a:ext>
            </a:extLst>
          </p:cNvPr>
          <p:cNvSpPr txBox="1">
            <a:spLocks/>
          </p:cNvSpPr>
          <p:nvPr/>
        </p:nvSpPr>
        <p:spPr>
          <a:xfrm>
            <a:off x="1453682" y="3886200"/>
            <a:ext cx="4718518" cy="2971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3200" b="1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defRPr sz="2800" b="1">
                <a:solidFill>
                  <a:srgbClr val="FFFF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Ø"/>
              <a:defRPr sz="2400" b="1">
                <a:solidFill>
                  <a:srgbClr val="FFFF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Ø"/>
              <a:defRPr sz="2000" b="1">
                <a:solidFill>
                  <a:srgbClr val="FFFF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Ø"/>
              <a:defRPr sz="2000" b="1">
                <a:solidFill>
                  <a:srgbClr val="FFFF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Ø"/>
              <a:defRPr sz="2000" b="1">
                <a:solidFill>
                  <a:srgbClr val="FFFF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Ø"/>
              <a:defRPr sz="2000" b="1">
                <a:solidFill>
                  <a:srgbClr val="FFFF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Ø"/>
              <a:defRPr sz="2000" b="1">
                <a:solidFill>
                  <a:srgbClr val="FFFF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Ø"/>
              <a:defRPr sz="2000" b="1">
                <a:solidFill>
                  <a:srgbClr val="FFFF66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plains aquifer is important to Oglala and Rosebud Sioux tribes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Aquifer used for drinking water, agriculture, and influences streamflow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provides better understanding of the groundwater-flow system and connection with surface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can estimate groundwater flow paths &amp; water-levels in drought conditions</a:t>
            </a:r>
          </a:p>
        </p:txBody>
      </p:sp>
    </p:spTree>
    <p:extLst>
      <p:ext uri="{BB962C8B-B14F-4D97-AF65-F5344CB8AC3E}">
        <p14:creationId xmlns:p14="http://schemas.microsoft.com/office/powerpoint/2010/main" val="330542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(4) Streamflow </a:t>
            </a:r>
            <a:r>
              <a:rPr lang="en-US" sz="3400">
                <a:solidFill>
                  <a:srgbClr val="FFFF00"/>
                </a:solidFill>
              </a:rPr>
              <a:t>Network- </a:t>
            </a:r>
            <a:br>
              <a:rPr lang="en-US" sz="3400">
                <a:solidFill>
                  <a:srgbClr val="FFFF00"/>
                </a:solidFill>
              </a:rPr>
            </a:br>
            <a:r>
              <a:rPr lang="en-US" sz="2800" b="0">
                <a:solidFill>
                  <a:srgbClr val="FFFF00"/>
                </a:solidFill>
              </a:rPr>
              <a:t>Suggestions</a:t>
            </a:r>
            <a:endParaRPr lang="en-US" sz="2800" b="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638033" y="1527750"/>
            <a:ext cx="814450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Continue long-term streamflow data collection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 changes in streamflow from land use, climate change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with tribes to determine additional gage locations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 tribal capacity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 streamflow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</p:txBody>
      </p:sp>
      <p:pic>
        <p:nvPicPr>
          <p:cNvPr id="6" name="Picture 5" descr="A group of people fishing&#10;&#10;Description automatically generated with low confidence">
            <a:extLst>
              <a:ext uri="{FF2B5EF4-FFF2-40B4-BE49-F238E27FC236}">
                <a16:creationId xmlns:a16="http://schemas.microsoft.com/office/drawing/2014/main" id="{D186FF73-8CF7-4DE3-8684-37498C2E6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25" y="4009476"/>
            <a:ext cx="3600942" cy="27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(5) Water-Quality Monitoring Program - </a:t>
            </a:r>
            <a:r>
              <a:rPr lang="en-US" sz="2800" b="0" dirty="0">
                <a:solidFill>
                  <a:srgbClr val="FFFF00"/>
                </a:solidFill>
              </a:rPr>
              <a:t>Suggestions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304800" y="1676400"/>
            <a:ext cx="85628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Develop a long-term GW and SW quality monitoring program to understand water resources on the Reservation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Train and develop tribal capacity for collecting, monitoring, and analyzing water quality</a:t>
            </a:r>
          </a:p>
          <a:p>
            <a:pPr marL="509588" lvl="1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Understand tribal concerns for water quality—develop new sites to adapt to changing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42001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Proposed Cooperative Research and Data Collection 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685800" y="15240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Groundwater well inventories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Real-time groundwater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Continued streamflow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Discussions about real-time uranium monitoring on Cheyenne River (via surrogate constituents)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Discussion to determine indirect and artificial recharge</a:t>
            </a:r>
          </a:p>
        </p:txBody>
      </p:sp>
    </p:spTree>
    <p:extLst>
      <p:ext uri="{BB962C8B-B14F-4D97-AF65-F5344CB8AC3E}">
        <p14:creationId xmlns:p14="http://schemas.microsoft.com/office/powerpoint/2010/main" val="363489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Proposed Cooperative Research and Data Collection Activities,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685800" y="21847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Bottom line, need more data collection for climate change adaptation studies</a:t>
            </a:r>
          </a:p>
        </p:txBody>
      </p:sp>
    </p:spTree>
    <p:extLst>
      <p:ext uri="{BB962C8B-B14F-4D97-AF65-F5344CB8AC3E}">
        <p14:creationId xmlns:p14="http://schemas.microsoft.com/office/powerpoint/2010/main" val="212481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USGS Publications with Tribal Cooperation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603B0A-4722-41BC-A27F-B2BC72AE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61681"/>
            <a:ext cx="1914792" cy="2467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F6AACB-3502-4BD7-B6A7-A9F04BE55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158" y="1600200"/>
            <a:ext cx="1924319" cy="2505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71D15F-EC56-4167-AE04-CB36F71E7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477" y="3123849"/>
            <a:ext cx="1905266" cy="2514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E7961E-907A-4EDC-BA81-9344C3876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796" y="4105625"/>
            <a:ext cx="1962424" cy="25054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5D2B6E-0D92-49E4-8DBA-2F3AADC770A3}"/>
              </a:ext>
            </a:extLst>
          </p:cNvPr>
          <p:cNvSpPr txBox="1"/>
          <p:nvPr/>
        </p:nvSpPr>
        <p:spPr>
          <a:xfrm>
            <a:off x="4572000" y="1093619"/>
            <a:ext cx="419099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Publications are documented, citable, and readily available on-line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https://pubs.er.usgs.gov</a:t>
            </a:r>
          </a:p>
        </p:txBody>
      </p:sp>
    </p:spTree>
    <p:extLst>
      <p:ext uri="{BB962C8B-B14F-4D97-AF65-F5344CB8AC3E}">
        <p14:creationId xmlns:p14="http://schemas.microsoft.com/office/powerpoint/2010/main" val="391690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838"/>
            <a:ext cx="8229600" cy="551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61" y="2578019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D465-4AD9-4B6F-A9E0-81140D7D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366836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USGS Offices and Tribal Reservations in North and South Dakota</a:t>
            </a:r>
            <a:endParaRPr lang="en-US" sz="3600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EB384684-2C70-4BD4-870D-89C0DB0E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2762"/>
            <a:ext cx="6324600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79CC1-579C-4C79-8887-DA4522E54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CEC92B5-3FC2-43CE-BACD-87CEA246D06A}"/>
              </a:ext>
            </a:extLst>
          </p:cNvPr>
          <p:cNvSpPr/>
          <p:nvPr/>
        </p:nvSpPr>
        <p:spPr bwMode="auto">
          <a:xfrm>
            <a:off x="4419600" y="4876800"/>
            <a:ext cx="152400" cy="152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BD16724-955B-49D1-91C4-61EB417C1A1D}"/>
              </a:ext>
            </a:extLst>
          </p:cNvPr>
          <p:cNvSpPr/>
          <p:nvPr/>
        </p:nvSpPr>
        <p:spPr bwMode="auto">
          <a:xfrm>
            <a:off x="4191000" y="3352800"/>
            <a:ext cx="304800" cy="304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1DB3DCD-C9E7-460D-893E-8F9A02A14AB3}"/>
              </a:ext>
            </a:extLst>
          </p:cNvPr>
          <p:cNvSpPr/>
          <p:nvPr/>
        </p:nvSpPr>
        <p:spPr bwMode="auto">
          <a:xfrm>
            <a:off x="3048000" y="5029200"/>
            <a:ext cx="304800" cy="304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AC5736C-51CB-416B-AED7-B4BDF9A94685}"/>
              </a:ext>
            </a:extLst>
          </p:cNvPr>
          <p:cNvSpPr/>
          <p:nvPr/>
        </p:nvSpPr>
        <p:spPr bwMode="auto">
          <a:xfrm>
            <a:off x="5791200" y="2743200"/>
            <a:ext cx="152400" cy="152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4FF4C54-5480-4BCB-B7FB-7DF5B71F0516}"/>
              </a:ext>
            </a:extLst>
          </p:cNvPr>
          <p:cNvSpPr/>
          <p:nvPr/>
        </p:nvSpPr>
        <p:spPr bwMode="auto">
          <a:xfrm>
            <a:off x="5410200" y="4953000"/>
            <a:ext cx="152400" cy="152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4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Tribal Coordinator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81EB7-A08B-47A4-8ADC-CF92FE42A94B}"/>
              </a:ext>
            </a:extLst>
          </p:cNvPr>
          <p:cNvSpPr txBox="1"/>
          <p:nvPr/>
        </p:nvSpPr>
        <p:spPr>
          <a:xfrm>
            <a:off x="457200" y="990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Dakota Water Science Center (DWSC) created the Tribal coordinator position in 2019 to provide a single contact for Tribes and USGS cooperation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5A3A9-2FF2-4FEA-B5C0-E983413D9CE1}"/>
              </a:ext>
            </a:extLst>
          </p:cNvPr>
          <p:cNvSpPr txBox="1"/>
          <p:nvPr/>
        </p:nvSpPr>
        <p:spPr>
          <a:xfrm>
            <a:off x="2667000" y="4159984"/>
            <a:ext cx="3352800" cy="17081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DWSC Tribal Coordinator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“Go To” person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Coordinates questio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between Tribes, Federal Partners and USGS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18DDE-7926-4293-B413-727AC6F0FD6E}"/>
              </a:ext>
            </a:extLst>
          </p:cNvPr>
          <p:cNvSpPr txBox="1"/>
          <p:nvPr/>
        </p:nvSpPr>
        <p:spPr>
          <a:xfrm>
            <a:off x="6176396" y="3124200"/>
            <a:ext cx="2510404" cy="33239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Project Chiefs</a:t>
            </a:r>
          </a:p>
          <a:p>
            <a:pPr marL="115888" indent="-1158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Manages specific projects and cooperative agreements</a:t>
            </a:r>
          </a:p>
          <a:p>
            <a:pPr marL="115888" indent="-1158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Coordinates with DWSC Tribal coordinator to ensure efficiency and consistency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B88CA-33E9-4CBB-B2AF-46412A2C3C3A}"/>
              </a:ext>
            </a:extLst>
          </p:cNvPr>
          <p:cNvSpPr txBox="1"/>
          <p:nvPr/>
        </p:nvSpPr>
        <p:spPr>
          <a:xfrm>
            <a:off x="613796" y="2791361"/>
            <a:ext cx="2205604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Tribal and Federal Partners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Tribes, BIA, EPA, etc.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120B60-CC66-4D52-8A73-609DEF2BE086}"/>
              </a:ext>
            </a:extLst>
          </p:cNvPr>
          <p:cNvCxnSpPr/>
          <p:nvPr/>
        </p:nvCxnSpPr>
        <p:spPr bwMode="auto">
          <a:xfrm>
            <a:off x="2895600" y="3398912"/>
            <a:ext cx="685800" cy="563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88F464-682C-4FB7-9F23-9CB34955BA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71800" y="3246512"/>
            <a:ext cx="685800" cy="563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8F4BD6-8AD2-4D99-A922-DA779C672C4D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7800" y="3440856"/>
            <a:ext cx="683702" cy="445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4ED5FC-ABFB-4855-9F3D-FB1DF1EDF190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0200" y="3597969"/>
            <a:ext cx="559417" cy="364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896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Current Tribal 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762000" y="12954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Completing groundwater well inventories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Expanding real-time groundwater monitoring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Continuing and expanding streamflow gaging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8F8F8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Tribal training in groundwater and surface water-quality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8F8F8"/>
                </a:solidFill>
                <a:latin typeface="+mj-lt"/>
              </a:rPr>
              <a:t>Aquifer modeling, mapping, and scenario studies</a:t>
            </a:r>
          </a:p>
        </p:txBody>
      </p:sp>
    </p:spTree>
    <p:extLst>
      <p:ext uri="{BB962C8B-B14F-4D97-AF65-F5344CB8AC3E}">
        <p14:creationId xmlns:p14="http://schemas.microsoft.com/office/powerpoint/2010/main" val="1930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838"/>
            <a:ext cx="8229600" cy="551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On-going and Past Tribal Cooperation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B5879-DF4A-4BF8-90F3-7FE9308C5B3B}"/>
              </a:ext>
            </a:extLst>
          </p:cNvPr>
          <p:cNvSpPr txBox="1"/>
          <p:nvPr/>
        </p:nvSpPr>
        <p:spPr>
          <a:xfrm>
            <a:off x="914400" y="888838"/>
            <a:ext cx="8001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Spirit Lake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Sampling program partnership since 1999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Three Affiliated Tribes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Independently collecting surface water-quality samples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Standing Rock Sioux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Groundwater and surface-water quality sampling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Rosebud Sioux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 in real-time groundwater monitoring program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Oglala Sioux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Expanding Streamflow gaging program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Yankton Sioux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 in surface water-quality sampling</a:t>
            </a:r>
          </a:p>
        </p:txBody>
      </p:sp>
    </p:spTree>
    <p:extLst>
      <p:ext uri="{BB962C8B-B14F-4D97-AF65-F5344CB8AC3E}">
        <p14:creationId xmlns:p14="http://schemas.microsoft.com/office/powerpoint/2010/main" val="426758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Tribal Long-Term Plan Matrix </a:t>
            </a:r>
            <a:r>
              <a:rPr lang="en-US" sz="1800" dirty="0">
                <a:solidFill>
                  <a:srgbClr val="FFFF00"/>
                </a:solidFill>
              </a:rPr>
              <a:t>(</a:t>
            </a:r>
            <a:r>
              <a:rPr lang="en-US" sz="1800" dirty="0">
                <a:solidFill>
                  <a:srgbClr val="FF00FF"/>
                </a:solidFill>
              </a:rPr>
              <a:t>with Proposed Research</a:t>
            </a:r>
            <a:r>
              <a:rPr lang="en-US" sz="1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222817-6DA9-4B0D-8C73-9E4575E9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95003"/>
              </p:ext>
            </p:extLst>
          </p:nvPr>
        </p:nvGraphicFramePr>
        <p:xfrm>
          <a:off x="576663" y="914400"/>
          <a:ext cx="8033937" cy="5400349"/>
        </p:xfrm>
        <a:graphic>
          <a:graphicData uri="http://schemas.openxmlformats.org/drawingml/2006/table">
            <a:tbl>
              <a:tblPr firstRow="1" firstCol="1" bandRow="1"/>
              <a:tblGrid>
                <a:gridCol w="2234362">
                  <a:extLst>
                    <a:ext uri="{9D8B030D-6E8A-4147-A177-3AD203B41FA5}">
                      <a16:colId xmlns:a16="http://schemas.microsoft.com/office/drawing/2014/main" val="2133533558"/>
                    </a:ext>
                  </a:extLst>
                </a:gridCol>
                <a:gridCol w="1159915">
                  <a:extLst>
                    <a:ext uri="{9D8B030D-6E8A-4147-A177-3AD203B41FA5}">
                      <a16:colId xmlns:a16="http://schemas.microsoft.com/office/drawing/2014/main" val="915416136"/>
                    </a:ext>
                  </a:extLst>
                </a:gridCol>
                <a:gridCol w="1159915">
                  <a:extLst>
                    <a:ext uri="{9D8B030D-6E8A-4147-A177-3AD203B41FA5}">
                      <a16:colId xmlns:a16="http://schemas.microsoft.com/office/drawing/2014/main" val="1737560801"/>
                    </a:ext>
                  </a:extLst>
                </a:gridCol>
                <a:gridCol w="1159915">
                  <a:extLst>
                    <a:ext uri="{9D8B030D-6E8A-4147-A177-3AD203B41FA5}">
                      <a16:colId xmlns:a16="http://schemas.microsoft.com/office/drawing/2014/main" val="3869758566"/>
                    </a:ext>
                  </a:extLst>
                </a:gridCol>
                <a:gridCol w="1159915">
                  <a:extLst>
                    <a:ext uri="{9D8B030D-6E8A-4147-A177-3AD203B41FA5}">
                      <a16:colId xmlns:a16="http://schemas.microsoft.com/office/drawing/2014/main" val="2142470823"/>
                    </a:ext>
                  </a:extLst>
                </a:gridCol>
                <a:gridCol w="1159915">
                  <a:extLst>
                    <a:ext uri="{9D8B030D-6E8A-4147-A177-3AD203B41FA5}">
                      <a16:colId xmlns:a16="http://schemas.microsoft.com/office/drawing/2014/main" val="2729561173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Tribal Name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(1) 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Groundwater Well Inventory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(2) 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Groundwater Level 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Monitoring Network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(3) 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Groundwater Mapping, Trends, or Modelling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(4) 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Streamflow Network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(5)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Water-Quality Monitoring Program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38097"/>
                  </a:ext>
                </a:extLst>
              </a:tr>
              <a:tr h="198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Tribal Training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92967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Cheyenne River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74102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Flandreau Santee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30410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Lower Brule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83823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Oglala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2800" b="0" i="0" u="none" strike="noStrike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61148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Rosebud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2800" b="0" i="0" u="none" strike="noStrike" dirty="0">
                          <a:solidFill>
                            <a:srgbClr val="000514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22406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Spirit Lake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38074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Standing Rock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877932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Sisseton-Wahpeton Oyate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74269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Three Affiliated Tribes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82715"/>
                  </a:ext>
                </a:extLst>
              </a:tr>
              <a:tr h="3752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Turtle Mountain Band of Chippewa Indians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03345"/>
                  </a:ext>
                </a:extLst>
              </a:tr>
              <a:tr h="363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Yankton Sioux Tribe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3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82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(1) Groundwater Well Inventory – </a:t>
            </a:r>
            <a:br>
              <a:rPr lang="en-US" sz="3400" dirty="0">
                <a:solidFill>
                  <a:srgbClr val="FFFF00"/>
                </a:solidFill>
              </a:rPr>
            </a:br>
            <a:r>
              <a:rPr lang="en-US" sz="2800" b="0" dirty="0">
                <a:solidFill>
                  <a:srgbClr val="FFFF00"/>
                </a:solidFill>
              </a:rPr>
              <a:t>Suggestions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D5F1B-F46C-444E-ADB7-5699A40D2A3D}"/>
              </a:ext>
            </a:extLst>
          </p:cNvPr>
          <p:cNvSpPr txBox="1"/>
          <p:nvPr/>
        </p:nvSpPr>
        <p:spPr>
          <a:xfrm>
            <a:off x="609600" y="1700748"/>
            <a:ext cx="8229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Review and update well databases to ensure accuracy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Tribal engagement is critical for finding, visiting, cataloging locations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USGS assists and provides training during inventory processes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Inventory processes build tribal capacity for groundwater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54676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23831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Standing Rock Wells Inventory</a:t>
            </a:r>
            <a:br>
              <a:rPr lang="en-US" sz="3400" dirty="0">
                <a:solidFill>
                  <a:srgbClr val="FFFF00"/>
                </a:solidFill>
              </a:rPr>
            </a:br>
            <a:r>
              <a:rPr lang="en-US" sz="34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Inventory improved database by removing reclaimed or destroyed wells</a:t>
            </a:r>
            <a:r>
              <a:rPr lang="en-US" sz="2800" i="1" dirty="0">
                <a:solidFill>
                  <a:srgbClr val="FFFF00"/>
                </a:solidFill>
              </a:rPr>
              <a:t>)</a:t>
            </a:r>
            <a:endParaRPr lang="en-US" sz="2800" b="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Chart, map, scatter chart&#10;&#10;Description automatically generated">
            <a:extLst>
              <a:ext uri="{FF2B5EF4-FFF2-40B4-BE49-F238E27FC236}">
                <a16:creationId xmlns:a16="http://schemas.microsoft.com/office/drawing/2014/main" id="{70195606-8B8E-4230-9C53-B21C6947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" y="2057400"/>
            <a:ext cx="4437530" cy="34290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8B7792B-A02A-4F02-AB9F-3E5FECAE9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28998"/>
            <a:ext cx="4437531" cy="3429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4E49A-9014-4384-876F-A7FC9709D3E0}"/>
              </a:ext>
            </a:extLst>
          </p:cNvPr>
          <p:cNvSpPr txBox="1"/>
          <p:nvPr/>
        </p:nvSpPr>
        <p:spPr>
          <a:xfrm>
            <a:off x="152400" y="1600201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 Wells Reconnaissance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BA39B-F2E4-4E94-9004-280D63F671AA}"/>
              </a:ext>
            </a:extLst>
          </p:cNvPr>
          <p:cNvSpPr txBox="1"/>
          <p:nvPr/>
        </p:nvSpPr>
        <p:spPr>
          <a:xfrm>
            <a:off x="4838700" y="2952690"/>
            <a:ext cx="40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 Wells Reconnaissance</a:t>
            </a:r>
          </a:p>
        </p:txBody>
      </p:sp>
    </p:spTree>
    <p:extLst>
      <p:ext uri="{BB962C8B-B14F-4D97-AF65-F5344CB8AC3E}">
        <p14:creationId xmlns:p14="http://schemas.microsoft.com/office/powerpoint/2010/main" val="410962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085852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00"/>
                </a:solidFill>
              </a:rPr>
              <a:t>Proposed Groundwater Well Inventories</a:t>
            </a:r>
            <a:br>
              <a:rPr lang="en-US" sz="3400" dirty="0">
                <a:solidFill>
                  <a:srgbClr val="FFFF00"/>
                </a:solidFill>
              </a:rPr>
            </a:br>
            <a:r>
              <a:rPr lang="en-US" sz="3400" dirty="0">
                <a:solidFill>
                  <a:srgbClr val="FFFF00"/>
                </a:solidFill>
              </a:rPr>
              <a:t>(Current wells in databases)</a:t>
            </a:r>
            <a:endParaRPr lang="en-US" sz="3400" b="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76250"/>
          </a:xfrm>
        </p:spPr>
        <p:txBody>
          <a:bodyPr/>
          <a:lstStyle/>
          <a:p>
            <a:pPr>
              <a:defRPr/>
            </a:pPr>
            <a:fld id="{58222983-CA8C-4754-BB80-417FB8449AF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0749101-D278-4E34-91B2-EB674F27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1111"/>
            <a:ext cx="4191000" cy="3075709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9373650-B752-40BD-A30B-7C9E81BDA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5786"/>
            <a:ext cx="3893633" cy="3008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21CF3-6428-4308-B98B-F6F8848E1BFA}"/>
              </a:ext>
            </a:extLst>
          </p:cNvPr>
          <p:cNvSpPr txBox="1"/>
          <p:nvPr/>
        </p:nvSpPr>
        <p:spPr>
          <a:xfrm>
            <a:off x="609600" y="1504890"/>
            <a:ext cx="366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Pine Ridge Reservation Wells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699FC-8820-49F9-A5F1-307DBC6EFAA3}"/>
              </a:ext>
            </a:extLst>
          </p:cNvPr>
          <p:cNvSpPr txBox="1"/>
          <p:nvPr/>
        </p:nvSpPr>
        <p:spPr>
          <a:xfrm>
            <a:off x="5029200" y="3181290"/>
            <a:ext cx="343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Rosebud Reservation Wells</a:t>
            </a:r>
          </a:p>
        </p:txBody>
      </p:sp>
    </p:spTree>
    <p:extLst>
      <p:ext uri="{BB962C8B-B14F-4D97-AF65-F5344CB8AC3E}">
        <p14:creationId xmlns:p14="http://schemas.microsoft.com/office/powerpoint/2010/main" val="71022115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7830AD7-2F19-4CAA-9D91-9279A189837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B31653E-102B-4C1A-87F3-8657953F8AE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72628</TotalTime>
  <Words>850</Words>
  <Application>Microsoft Office PowerPoint</Application>
  <PresentationFormat>On-screen Show (4:3)</PresentationFormat>
  <Paragraphs>222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Courier New</vt:lpstr>
      <vt:lpstr>Garamond</vt:lpstr>
      <vt:lpstr>Helvetica</vt:lpstr>
      <vt:lpstr>Times New Roman</vt:lpstr>
      <vt:lpstr>Wingdings 2</vt:lpstr>
      <vt:lpstr>Wingdings</vt:lpstr>
      <vt:lpstr>Arial</vt:lpstr>
      <vt:lpstr>Stream</vt:lpstr>
      <vt:lpstr>USGS-Tribal Cooperation and Long-Term Research Planning</vt:lpstr>
      <vt:lpstr>USGS Offices and Tribal Reservations in North and South Dakota</vt:lpstr>
      <vt:lpstr>Tribal Coordinator Position</vt:lpstr>
      <vt:lpstr>Current Tribal Activities</vt:lpstr>
      <vt:lpstr>On-going and Past Tribal Cooperation</vt:lpstr>
      <vt:lpstr>Tribal Long-Term Plan Matrix (with Proposed Research)</vt:lpstr>
      <vt:lpstr>(1) Groundwater Well Inventory –  Suggestions</vt:lpstr>
      <vt:lpstr>Standing Rock Wells Inventory (Inventory improved database by removing reclaimed or destroyed wells)</vt:lpstr>
      <vt:lpstr>Proposed Groundwater Well Inventories (Current wells in databases)</vt:lpstr>
      <vt:lpstr>(2) Groundwater Level Monitoring Network - Suggestions</vt:lpstr>
      <vt:lpstr>(3) Groundwater Mapping and Modeling - Suggestions</vt:lpstr>
      <vt:lpstr>(3) Groundwater Mapping and Modeling – Suggestions (cont.)</vt:lpstr>
      <vt:lpstr>(4) Streamflow Network-  Suggestions</vt:lpstr>
      <vt:lpstr>(5) Water-Quality Monitoring Program - Suggestions</vt:lpstr>
      <vt:lpstr>Proposed Cooperative Research and Data Collection Activities</vt:lpstr>
      <vt:lpstr>Proposed Cooperative Research and Data Collection Activities, cont.</vt:lpstr>
      <vt:lpstr>USGS Publications with Tribal Cooperation</vt:lpstr>
      <vt:lpstr>Questions?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Robert Lundgren</dc:creator>
  <cp:lastModifiedBy>Lundgren, Robert F</cp:lastModifiedBy>
  <cp:revision>1319</cp:revision>
  <cp:lastPrinted>2016-03-01T14:42:29Z</cp:lastPrinted>
  <dcterms:created xsi:type="dcterms:W3CDTF">1999-01-08T15:20:36Z</dcterms:created>
  <dcterms:modified xsi:type="dcterms:W3CDTF">2022-11-14T18:16:55Z</dcterms:modified>
</cp:coreProperties>
</file>